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D1A74A-A59F-4092-814D-96BB1CA14535}" type="datetimeFigureOut">
              <a:rPr lang="en-US" smtClean="0"/>
              <a:t>12/6/2010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EF72D5-13A1-44C3-B5F7-8B76D18493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Clothing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4 Unit 11a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95800" cy="639762"/>
          </a:xfrm>
        </p:spPr>
        <p:txBody>
          <a:bodyPr/>
          <a:lstStyle/>
          <a:p>
            <a:pPr algn="ctr"/>
            <a:r>
              <a:rPr lang="en-US" dirty="0" smtClean="0"/>
              <a:t>WOOL  </a:t>
            </a:r>
            <a:endParaRPr lang="en-US" dirty="0"/>
          </a:p>
        </p:txBody>
      </p:sp>
      <p:pic>
        <p:nvPicPr>
          <p:cNvPr id="4" name="Content Placeholder 3" descr="Big Wool Fusion Grou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838200"/>
            <a:ext cx="4551644" cy="4873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heepskin wool ug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514600"/>
            <a:ext cx="4318000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48200" y="1905000"/>
            <a:ext cx="44958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SHEEP  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95800" cy="639762"/>
          </a:xfrm>
        </p:spPr>
        <p:txBody>
          <a:bodyPr/>
          <a:lstStyle/>
          <a:p>
            <a:pPr algn="ctr"/>
            <a:r>
              <a:rPr lang="en-US" dirty="0" smtClean="0"/>
              <a:t>COTTON</a:t>
            </a:r>
            <a:endParaRPr lang="en-US" dirty="0"/>
          </a:p>
        </p:txBody>
      </p:sp>
      <p:pic>
        <p:nvPicPr>
          <p:cNvPr id="4" name="Content Placeholder 3" descr="Big Wool Fusion Grou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250696"/>
            <a:ext cx="4551644" cy="4048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heepskin wool ug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527300"/>
            <a:ext cx="4318000" cy="431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639762"/>
          </a:xfrm>
        </p:spPr>
        <p:txBody>
          <a:bodyPr/>
          <a:lstStyle/>
          <a:p>
            <a:pPr algn="ctr"/>
            <a:r>
              <a:rPr lang="en-US" dirty="0" smtClean="0"/>
              <a:t>LEATHER JACKET  </a:t>
            </a:r>
            <a:endParaRPr lang="en-US" dirty="0"/>
          </a:p>
        </p:txBody>
      </p:sp>
      <p:pic>
        <p:nvPicPr>
          <p:cNvPr id="4" name="Content Placeholder 3" descr="Big Wool Fusion Grou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762000"/>
            <a:ext cx="4551644" cy="4551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heepskin wool ug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527300"/>
            <a:ext cx="4318000" cy="431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48200" y="1905000"/>
            <a:ext cx="44958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LEATHER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AT_Leather_cow_print_bags_300x2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0"/>
            <a:ext cx="2895600" cy="19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12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Clothing materials</vt:lpstr>
      <vt:lpstr>WOOL  </vt:lpstr>
      <vt:lpstr>COTTON</vt:lpstr>
      <vt:lpstr>LEATHER JACKET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</dc:creator>
  <cp:lastModifiedBy>B</cp:lastModifiedBy>
  <cp:revision>3</cp:revision>
  <dcterms:created xsi:type="dcterms:W3CDTF">2010-12-06T17:45:00Z</dcterms:created>
  <dcterms:modified xsi:type="dcterms:W3CDTF">2010-12-06T17:53:01Z</dcterms:modified>
</cp:coreProperties>
</file>