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3" r:id="rId6"/>
    <p:sldId id="269" r:id="rId7"/>
    <p:sldId id="270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FC4183-7DA5-454F-8C90-F4A156BC23C6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3FC4183-7DA5-454F-8C90-F4A156BC23C6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FC4183-7DA5-454F-8C90-F4A156BC23C6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FC4183-7DA5-454F-8C90-F4A156BC23C6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7AFB69-3123-40CB-A1BD-DFE44D7AB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Personality Adjectives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4 </a:t>
            </a:r>
            <a:r>
              <a:rPr lang="en-US" dirty="0" smtClean="0"/>
              <a:t>– Unit </a:t>
            </a:r>
            <a:r>
              <a:rPr lang="en-US" dirty="0" smtClean="0"/>
              <a:t>12a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-1-8-0-0-0-0-0-0-0-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95400"/>
            <a:ext cx="4495800" cy="4495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he like?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590800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He is serious and hardworking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6a00d8341c4ec253ef00e54f1c89018834-800wi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295400"/>
            <a:ext cx="4010908" cy="515162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he like?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981200"/>
            <a:ext cx="487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He is lazy. </a:t>
            </a:r>
          </a:p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He is not hardworking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6a00d8341c4ec253ef00e54f1c89018834-800wi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" y="1143000"/>
            <a:ext cx="4883728" cy="34290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she </a:t>
            </a:r>
            <a:r>
              <a:rPr lang="en-US" dirty="0" smtClean="0"/>
              <a:t>like?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4724400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She is outgoing because she is very friendly and extrovert. </a:t>
            </a:r>
          </a:p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She </a:t>
            </a:r>
            <a:r>
              <a:rPr lang="en-US" sz="3200" b="1" dirty="0" smtClean="0">
                <a:solidFill>
                  <a:srgbClr val="FFC000"/>
                </a:solidFill>
              </a:rPr>
              <a:t>is not </a:t>
            </a:r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shy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he like?</a:t>
            </a:r>
            <a:endParaRPr lang="en-US" dirty="0"/>
          </a:p>
        </p:txBody>
      </p:sp>
      <p:pic>
        <p:nvPicPr>
          <p:cNvPr id="7" name="Picture 6" descr="embarrassed-smiley-fa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4648200" cy="4648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4191000"/>
            <a:ext cx="426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He is very shy. </a:t>
            </a:r>
          </a:p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He is not outgoing because he is very timid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he like?</a:t>
            </a:r>
            <a:endParaRPr lang="en-US" dirty="0"/>
          </a:p>
        </p:txBody>
      </p:sp>
      <p:pic>
        <p:nvPicPr>
          <p:cNvPr id="7" name="Picture 6" descr="embarrassed-smiley-fa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90625"/>
            <a:ext cx="5562600" cy="4171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43400" y="5410200"/>
            <a:ext cx="426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He is very smart. </a:t>
            </a:r>
          </a:p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He is very intelligent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he like?</a:t>
            </a:r>
            <a:endParaRPr lang="en-US" dirty="0"/>
          </a:p>
        </p:txBody>
      </p:sp>
      <p:pic>
        <p:nvPicPr>
          <p:cNvPr id="7" name="Picture 6" descr="embarrassed-smiley-fa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3594630" cy="4171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43400" y="2971800"/>
            <a:ext cx="426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He is creative. </a:t>
            </a:r>
          </a:p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He likes painting and he has a good imagination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62400" cy="1858962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are they like?</a:t>
            </a:r>
            <a:endParaRPr lang="en-US" dirty="0"/>
          </a:p>
        </p:txBody>
      </p:sp>
      <p:pic>
        <p:nvPicPr>
          <p:cNvPr id="7" name="Picture 6" descr="embarrassed-smiley-fa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90800"/>
            <a:ext cx="3962400" cy="3962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76800" y="388620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They are funny. </a:t>
            </a:r>
          </a:p>
          <a:p>
            <a:r>
              <a:rPr lang="en-US" sz="3200" b="1" dirty="0" smtClean="0">
                <a:solidFill>
                  <a:schemeClr val="tx1">
                    <a:lumMod val="95000"/>
                  </a:schemeClr>
                </a:solidFill>
              </a:rPr>
              <a:t>People always laugh at their jokes.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 descr="Premiere+Universal+Pictures+Funny+People+Arrivals+hubeKj9Mduy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6304" y="5047488"/>
            <a:ext cx="1377696" cy="1810512"/>
          </a:xfrm>
          <a:prstGeom prst="rect">
            <a:avLst/>
          </a:prstGeom>
        </p:spPr>
      </p:pic>
      <p:pic>
        <p:nvPicPr>
          <p:cNvPr id="6" name="Picture 5" descr="alvarez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0"/>
            <a:ext cx="46736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</TotalTime>
  <Words>117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Personality Adjectives</vt:lpstr>
      <vt:lpstr>What is he like? </vt:lpstr>
      <vt:lpstr>What is he like? </vt:lpstr>
      <vt:lpstr>What is she like? </vt:lpstr>
      <vt:lpstr>What is he like?</vt:lpstr>
      <vt:lpstr>What is he like?</vt:lpstr>
      <vt:lpstr>What is he like?</vt:lpstr>
      <vt:lpstr>What are they like?</vt:lpstr>
    </vt:vector>
  </TitlesOfParts>
  <Company>Berts-pc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Expressing Yourself</dc:title>
  <dc:creator>Lychee</dc:creator>
  <cp:lastModifiedBy>Lychee</cp:lastModifiedBy>
  <cp:revision>11</cp:revision>
  <dcterms:created xsi:type="dcterms:W3CDTF">2010-05-12T17:56:58Z</dcterms:created>
  <dcterms:modified xsi:type="dcterms:W3CDTF">2010-08-18T19:50:18Z</dcterms:modified>
</cp:coreProperties>
</file>