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9" r:id="rId3"/>
    <p:sldId id="285" r:id="rId4"/>
    <p:sldId id="286" r:id="rId5"/>
    <p:sldId id="287" r:id="rId6"/>
    <p:sldId id="288" r:id="rId7"/>
    <p:sldId id="257" r:id="rId8"/>
    <p:sldId id="261" r:id="rId9"/>
    <p:sldId id="265" r:id="rId10"/>
    <p:sldId id="275" r:id="rId11"/>
    <p:sldId id="269" r:id="rId12"/>
    <p:sldId id="274" r:id="rId13"/>
    <p:sldId id="268" r:id="rId14"/>
    <p:sldId id="264" r:id="rId15"/>
    <p:sldId id="258" r:id="rId16"/>
    <p:sldId id="270" r:id="rId17"/>
    <p:sldId id="273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A2A37C30-ABB9-465C-B277-A1FE049A19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1178D-D19E-4661-8147-433B5FD6D8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273A6-E226-4D4F-9D7C-3D3379D64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36A8521-23B8-4412-84E2-C0F5FC9718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1C68D254-FE1D-4E09-ABCE-32B74C44BC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B7D8E-CB7C-4FB8-AE8D-6D8F735313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B8B6A-B142-4EC9-B2AF-0EA675A8C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06FDD97-7BE0-4D09-B426-19411CC4BB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BF86F-FEDB-486F-95A9-FD94D58B3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9CD12C0-ACF5-4F8F-B85C-C98AD9208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FA0357DF-BBE5-4A0F-879B-8CF0FA9BEE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5BE158-F3E9-4DBB-92C7-A397A339CA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W_sQgeSdm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590800"/>
            <a:ext cx="5943600" cy="990600"/>
          </a:xfrm>
        </p:spPr>
        <p:txBody>
          <a:bodyPr/>
          <a:lstStyle/>
          <a:p>
            <a:r>
              <a:rPr lang="en-US" dirty="0" smtClean="0"/>
              <a:t>Jobs and Ambitions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733800"/>
            <a:ext cx="4572000" cy="685800"/>
          </a:xfrm>
        </p:spPr>
        <p:txBody>
          <a:bodyPr/>
          <a:lstStyle/>
          <a:p>
            <a:r>
              <a:rPr lang="en-US" dirty="0" smtClean="0"/>
              <a:t>Basic 4 – Unit 12 Lesson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r="1279"/>
          <a:stretch>
            <a:fillRect/>
          </a:stretch>
        </p:blipFill>
        <p:spPr bwMode="auto">
          <a:xfrm>
            <a:off x="411163" y="504825"/>
            <a:ext cx="8213725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410200" y="38862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Waitress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914400" y="45720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Dentist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648200" y="914400"/>
            <a:ext cx="373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Veterinarian (Vet)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/>
          <a:srcRect r="1335"/>
          <a:stretch>
            <a:fillRect/>
          </a:stretch>
        </p:blipFill>
        <p:spPr bwMode="auto">
          <a:xfrm>
            <a:off x="411163" y="504825"/>
            <a:ext cx="82089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838200" y="22860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Cook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/>
          <a:srcRect r="1508"/>
          <a:stretch>
            <a:fillRect/>
          </a:stretch>
        </p:blipFill>
        <p:spPr bwMode="auto">
          <a:xfrm>
            <a:off x="411163" y="511175"/>
            <a:ext cx="8194675" cy="58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62000" y="4191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Teacher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/>
          <a:srcRect r="1164"/>
          <a:stretch>
            <a:fillRect/>
          </a:stretch>
        </p:blipFill>
        <p:spPr bwMode="auto">
          <a:xfrm>
            <a:off x="411163" y="511175"/>
            <a:ext cx="8223250" cy="58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327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Policeman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838200" y="44196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Engineer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r="954"/>
          <a:stretch>
            <a:fillRect/>
          </a:stretch>
        </p:blipFill>
        <p:spPr bwMode="auto">
          <a:xfrm>
            <a:off x="411163" y="504825"/>
            <a:ext cx="824071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Secretary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/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304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Driver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/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657600" y="914400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Hairdresser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908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www.youtube.com/watch?v=xW_sQgeSdmg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733800"/>
            <a:ext cx="4572000" cy="685800"/>
          </a:xfrm>
        </p:spPr>
        <p:txBody>
          <a:bodyPr/>
          <a:lstStyle/>
          <a:p>
            <a:r>
              <a:rPr lang="en-US" dirty="0" smtClean="0"/>
              <a:t>Basic 4 – Unit 12 Lesson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r="1335"/>
          <a:stretch>
            <a:fillRect/>
          </a:stretch>
        </p:blipFill>
        <p:spPr bwMode="auto">
          <a:xfrm>
            <a:off x="411163" y="504825"/>
            <a:ext cx="82089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914400" y="4267200"/>
            <a:ext cx="251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Student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/>
          <a:srcRect r="1431"/>
          <a:stretch>
            <a:fillRect/>
          </a:stretch>
        </p:blipFill>
        <p:spPr bwMode="auto">
          <a:xfrm>
            <a:off x="411163" y="504825"/>
            <a:ext cx="8201025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Carpenter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Plumber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14400" y="48006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Dancer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Farmer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914400"/>
          </a:xfrm>
        </p:spPr>
        <p:txBody>
          <a:bodyPr/>
          <a:lstStyle/>
          <a:p>
            <a:r>
              <a:rPr lang="en-US" dirty="0" smtClean="0"/>
              <a:t>What do they do?</a:t>
            </a:r>
            <a:endParaRPr lang="en-US" dirty="0"/>
          </a:p>
        </p:txBody>
      </p:sp>
      <p:pic>
        <p:nvPicPr>
          <p:cNvPr id="8" name="Content Placeholder 7" descr="i12664873201176975133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562600" y="152400"/>
            <a:ext cx="3045558" cy="1906784"/>
          </a:xfrm>
        </p:spPr>
      </p:pic>
      <p:pic>
        <p:nvPicPr>
          <p:cNvPr id="7" name="Content Placeholder 6" descr="brad-angelina-oceans-13-pre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743200" y="3260740"/>
            <a:ext cx="2438400" cy="334937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04800" y="1219200"/>
            <a:ext cx="1981200" cy="639762"/>
          </a:xfrm>
        </p:spPr>
        <p:txBody>
          <a:bodyPr/>
          <a:lstStyle/>
          <a:p>
            <a:r>
              <a:rPr lang="en-US" dirty="0" smtClean="0"/>
              <a:t>Athlete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67200" y="1219200"/>
            <a:ext cx="2057400" cy="639762"/>
          </a:xfrm>
        </p:spPr>
        <p:txBody>
          <a:bodyPr/>
          <a:lstStyle/>
          <a:p>
            <a:r>
              <a:rPr lang="en-US" dirty="0" smtClean="0"/>
              <a:t>Writer</a:t>
            </a:r>
            <a:endParaRPr lang="en-US" dirty="0"/>
          </a:p>
        </p:txBody>
      </p:sp>
      <p:pic>
        <p:nvPicPr>
          <p:cNvPr id="9" name="Picture 8" descr="luis-horna-frenchopen08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905000"/>
            <a:ext cx="2286000" cy="2898322"/>
          </a:xfrm>
          <a:prstGeom prst="rect">
            <a:avLst/>
          </a:prstGeom>
        </p:spPr>
      </p:pic>
      <p:pic>
        <p:nvPicPr>
          <p:cNvPr id="10" name="Picture 9" descr="shakir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286000"/>
            <a:ext cx="2095500" cy="2794000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1371600" y="5943600"/>
            <a:ext cx="2057400" cy="63976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73152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Actress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105400" y="5943600"/>
            <a:ext cx="2057400" cy="63976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73152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543800" y="2667000"/>
            <a:ext cx="2057400" cy="63976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73152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301704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Shakira</a:t>
            </a:r>
            <a:r>
              <a:rPr lang="en-US" sz="2800" dirty="0" smtClean="0">
                <a:solidFill>
                  <a:srgbClr val="002060"/>
                </a:solidFill>
              </a:rPr>
              <a:t> is a singer.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Luis </a:t>
            </a:r>
            <a:r>
              <a:rPr lang="en-US" sz="2800" dirty="0" err="1" smtClean="0">
                <a:solidFill>
                  <a:srgbClr val="002060"/>
                </a:solidFill>
              </a:rPr>
              <a:t>Horna</a:t>
            </a:r>
            <a:r>
              <a:rPr lang="en-US" sz="2800" dirty="0" smtClean="0">
                <a:solidFill>
                  <a:srgbClr val="002060"/>
                </a:solidFill>
              </a:rPr>
              <a:t> is an athlete.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J.K. </a:t>
            </a:r>
            <a:r>
              <a:rPr lang="en-US" sz="2800" dirty="0" err="1" smtClean="0">
                <a:solidFill>
                  <a:srgbClr val="002060"/>
                </a:solidFill>
              </a:rPr>
              <a:t>Rowlings</a:t>
            </a:r>
            <a:r>
              <a:rPr lang="en-US" sz="2800" dirty="0" smtClean="0">
                <a:solidFill>
                  <a:srgbClr val="002060"/>
                </a:solidFill>
              </a:rPr>
              <a:t> is a writer.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Angelina Jolie is an actress.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Brad Pitt is an actor.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shaki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81000"/>
            <a:ext cx="17145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luis-horna-frenchopen0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86200"/>
            <a:ext cx="1772992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i1266487320117697513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67200"/>
            <a:ext cx="1447800" cy="18821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00050992360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124200"/>
            <a:ext cx="2074158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28600"/>
            <a:ext cx="64770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they do?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371600" y="28956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solidFill>
                  <a:srgbClr val="FF0000"/>
                </a:solidFill>
              </a:rPr>
              <a:t>What do they do?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219200"/>
            <a:ext cx="8221662" cy="520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solidFill>
                  <a:srgbClr val="FF0000"/>
                </a:solidFill>
              </a:rPr>
              <a:t>Race-car driver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/>
          <a:srcRect r="1183"/>
          <a:stretch>
            <a:fillRect/>
          </a:stretch>
        </p:blipFill>
        <p:spPr bwMode="auto">
          <a:xfrm>
            <a:off x="411163" y="504825"/>
            <a:ext cx="82216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838200" y="25146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Doctor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/>
          <a:srcRect r="1335"/>
          <a:stretch>
            <a:fillRect/>
          </a:stretch>
        </p:blipFill>
        <p:spPr bwMode="auto">
          <a:xfrm>
            <a:off x="411163" y="504825"/>
            <a:ext cx="82089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838200" y="24384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Nurse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/>
          <a:srcRect r="1183"/>
          <a:stretch>
            <a:fillRect/>
          </a:stretch>
        </p:blipFill>
        <p:spPr bwMode="auto">
          <a:xfrm>
            <a:off x="411163" y="504825"/>
            <a:ext cx="82216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259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Waiter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</TotalTime>
  <Words>93</Words>
  <Application>Microsoft Office PowerPoint</Application>
  <PresentationFormat>On-screen Show (4:3)</PresentationFormat>
  <Paragraphs>36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Jobs and Ambitions</vt:lpstr>
      <vt:lpstr>http://www.youtube.com/watch?v=xW_sQgeSdmg </vt:lpstr>
      <vt:lpstr>What do they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</cp:lastModifiedBy>
  <cp:revision>9</cp:revision>
  <dcterms:created xsi:type="dcterms:W3CDTF">2006-09-12T14:59:21Z</dcterms:created>
  <dcterms:modified xsi:type="dcterms:W3CDTF">2012-07-17T18:36:18Z</dcterms:modified>
</cp:coreProperties>
</file>