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62" r:id="rId5"/>
    <p:sldId id="264" r:id="rId6"/>
    <p:sldId id="259" r:id="rId7"/>
    <p:sldId id="265" r:id="rId8"/>
    <p:sldId id="266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4419600"/>
            <a:ext cx="3657600" cy="1975104"/>
          </a:xfrm>
        </p:spPr>
        <p:txBody>
          <a:bodyPr/>
          <a:lstStyle/>
          <a:p>
            <a:r>
              <a:rPr lang="en-US" dirty="0" smtClean="0"/>
              <a:t>yes/no questions </a:t>
            </a:r>
            <a:br>
              <a:rPr lang="en-US" dirty="0" smtClean="0"/>
            </a:br>
            <a:r>
              <a:rPr lang="en-US" dirty="0" smtClean="0"/>
              <a:t>with “can”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286000"/>
            <a:ext cx="4572000" cy="762000"/>
          </a:xfrm>
        </p:spPr>
        <p:txBody>
          <a:bodyPr/>
          <a:lstStyle/>
          <a:p>
            <a:r>
              <a:rPr lang="en-US" dirty="0" smtClean="0"/>
              <a:t>Basic 4 – Unit 12 Lesson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41910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________________________?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Yes, I can. I can draw well.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________________________?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No, I can’t. I’m not creative.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______________________?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Yes, she can. She can sing opera.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_____________________?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No, I can’t read Japanese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_____________________?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No, I can’t drive a car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304800"/>
            <a:ext cx="48006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 you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write poems?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Can you whistle?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Can you play the piano well?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9. Can you tell interesting stories?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10.Can you follow directions on a map?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smtClean="0"/>
              <a:t>an / Can't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“Can” is used to express abilities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If the action is possible you use can. </a:t>
            </a:r>
          </a:p>
          <a:p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If the action is not possible you use can’t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3" name="Content Placeholder 31"/>
          <p:cNvSpPr txBox="1">
            <a:spLocks/>
          </p:cNvSpPr>
          <p:nvPr/>
        </p:nvSpPr>
        <p:spPr>
          <a:xfrm>
            <a:off x="0" y="3048000"/>
            <a:ext cx="8991600" cy="3276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speak English and Spanish, but I can’t speak Chinese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sister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speak Spanish, but she can’t speak English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 a car, but I can’t fly an airplane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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54864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Can airplanes fly ?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7" name="Picture 6" descr="0005099236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7103358" cy="48280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990600"/>
            <a:ext cx="54864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</a:t>
            </a:r>
            <a:r>
              <a:rPr lang="en-US" sz="3600" baseline="0" dirty="0" smtClean="0">
                <a:solidFill>
                  <a:srgbClr val="002060"/>
                </a:solidFill>
              </a:rPr>
              <a:t>,</a:t>
            </a:r>
            <a:r>
              <a:rPr lang="en-US" sz="3600" dirty="0" smtClean="0">
                <a:solidFill>
                  <a:srgbClr val="002060"/>
                </a:solidFill>
              </a:rPr>
              <a:t> they can.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irplane-Accidents-Air-Fra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28600"/>
            <a:ext cx="3381266" cy="2319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54864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Can cars fly ?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7" name="Picture 6" descr="0005099236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19400"/>
            <a:ext cx="5579358" cy="37268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1981200"/>
            <a:ext cx="54864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</a:t>
            </a:r>
            <a:r>
              <a:rPr lang="en-US" sz="3600" baseline="0" dirty="0" smtClean="0">
                <a:solidFill>
                  <a:srgbClr val="002060"/>
                </a:solidFill>
              </a:rPr>
              <a:t>,</a:t>
            </a:r>
            <a:r>
              <a:rPr lang="en-US" sz="3600" dirty="0" smtClean="0">
                <a:solidFill>
                  <a:srgbClr val="002060"/>
                </a:solidFill>
              </a:rPr>
              <a:t> they can’t.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volkswagen_03jetta_angularfront_Regul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0"/>
            <a:ext cx="411480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54864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Can they sing?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7" name="Picture 6" descr="0005099236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834957"/>
            <a:ext cx="3085377" cy="46444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990600"/>
            <a:ext cx="54864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</a:t>
            </a:r>
            <a:r>
              <a:rPr lang="en-US" sz="3600" baseline="0" dirty="0" smtClean="0">
                <a:solidFill>
                  <a:srgbClr val="002060"/>
                </a:solidFill>
              </a:rPr>
              <a:t>,</a:t>
            </a:r>
            <a:r>
              <a:rPr lang="en-US" sz="3600" dirty="0" smtClean="0">
                <a:solidFill>
                  <a:srgbClr val="002060"/>
                </a:solidFill>
              </a:rPr>
              <a:t> they can.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justin-bieber-justin-bieber-8682115-330-49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48000"/>
            <a:ext cx="3019425" cy="3543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Yes/No questions with “can”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133600"/>
            <a:ext cx="1295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Yes,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066800"/>
            <a:ext cx="12954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33600" y="1066800"/>
            <a:ext cx="1295400" cy="731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24200" y="1066800"/>
            <a:ext cx="3352800" cy="8072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car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47800" y="1600200"/>
            <a:ext cx="15240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133600" y="1752600"/>
            <a:ext cx="609600" cy="304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057400" y="2133600"/>
            <a:ext cx="5257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 drive a car.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3771900" y="1866900"/>
            <a:ext cx="685800" cy="304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990600" y="4572000"/>
            <a:ext cx="129540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14400" y="3505200"/>
            <a:ext cx="12954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057400" y="3581400"/>
            <a:ext cx="1371600" cy="8072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Lola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124200" y="3581400"/>
            <a:ext cx="3733800" cy="8072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speak French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4038600"/>
            <a:ext cx="18288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209800" y="42672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2057400" y="4572000"/>
            <a:ext cx="5257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Lola can speak French.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95800" y="4191000"/>
            <a:ext cx="6858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20" grpId="0"/>
      <p:bldP spid="24" grpId="0"/>
      <p:bldP spid="25" grpId="0"/>
      <p:bldP spid="26" grpId="0"/>
      <p:bldP spid="2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Yes/No questions with “can”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362200"/>
            <a:ext cx="1295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No,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295400"/>
            <a:ext cx="12954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33600" y="1295400"/>
            <a:ext cx="1295400" cy="731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24200" y="1295400"/>
            <a:ext cx="3352800" cy="8072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</a:rPr>
              <a:t>d</a:t>
            </a:r>
            <a:r>
              <a:rPr lang="en-US" sz="3600" dirty="0" smtClean="0">
                <a:solidFill>
                  <a:srgbClr val="002060"/>
                </a:solidFill>
              </a:rPr>
              <a:t>rive a car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47800" y="1828800"/>
            <a:ext cx="15240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133600" y="1981200"/>
            <a:ext cx="609600" cy="304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057400" y="2362200"/>
            <a:ext cx="5257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can’t drive a car.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3771900" y="2095500"/>
            <a:ext cx="685800" cy="304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990600" y="4800600"/>
            <a:ext cx="129540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14400" y="3733800"/>
            <a:ext cx="12954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057400" y="3810000"/>
            <a:ext cx="1371600" cy="8072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124200" y="3810000"/>
            <a:ext cx="3733800" cy="8072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speak Arabic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4267200"/>
            <a:ext cx="18288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209800" y="44958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1828800" y="4800600"/>
            <a:ext cx="5715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can’t speak Arabic.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95800" y="4419600"/>
            <a:ext cx="6858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20" grpId="0"/>
      <p:bldP spid="24" grpId="0"/>
      <p:bldP spid="25" grpId="0"/>
      <p:bldP spid="26" grpId="0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0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Wh</a:t>
            </a:r>
            <a:r>
              <a:rPr lang="en-US" dirty="0" smtClean="0"/>
              <a:t>- questions with “can”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990600"/>
            <a:ext cx="28956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can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76600" y="990600"/>
            <a:ext cx="1295400" cy="731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43400" y="990600"/>
            <a:ext cx="3352800" cy="8072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</a:rPr>
              <a:t>do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057400" y="1524000"/>
            <a:ext cx="7620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143000" y="1524000"/>
            <a:ext cx="25146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914400" y="2057400"/>
            <a:ext cx="78486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 drive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car and fly an airplane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sz="3600" baseline="0" dirty="0" smtClean="0">
                <a:solidFill>
                  <a:srgbClr val="002060"/>
                </a:solidFill>
              </a:rPr>
              <a:t>How about you?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4648200" y="1676400"/>
            <a:ext cx="533400" cy="3810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381000" y="3733800"/>
            <a:ext cx="58674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instruments can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410200" y="3733800"/>
            <a:ext cx="1118755" cy="731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77000" y="3733800"/>
            <a:ext cx="1447800" cy="8072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</a:rPr>
              <a:t>play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0800000" flipV="1">
            <a:off x="2057400" y="4343400"/>
            <a:ext cx="25908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914400" y="4800600"/>
            <a:ext cx="78486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 play the piano and the guitar.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86000" y="4343400"/>
            <a:ext cx="28194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9600" y="4267200"/>
            <a:ext cx="381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5334000"/>
            <a:ext cx="51816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0" grpId="0"/>
      <p:bldP spid="36" grpId="0"/>
      <p:bldP spid="37" grpId="0"/>
      <p:bldP spid="38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Who questions with “can”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990600"/>
            <a:ext cx="28956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can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0" y="990600"/>
            <a:ext cx="5410200" cy="731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the guitar?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2476500" y="1714500"/>
            <a:ext cx="609600" cy="228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333500" y="1866900"/>
            <a:ext cx="533400" cy="1588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914400" y="2057400"/>
            <a:ext cx="78486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Carlos can play the guitar.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4648200" y="1676400"/>
            <a:ext cx="533400" cy="3810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990600" y="3733800"/>
            <a:ext cx="28956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can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048000" y="3733800"/>
            <a:ext cx="5181600" cy="731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English?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0800000" flipV="1">
            <a:off x="1752600" y="4343400"/>
            <a:ext cx="7620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143000" y="4343400"/>
            <a:ext cx="5334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914400" y="4800600"/>
            <a:ext cx="78486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 sing in English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3505200" y="4343400"/>
            <a:ext cx="9144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36" grpId="0"/>
      <p:bldP spid="37" grpId="0"/>
      <p:bldP spid="4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191</TotalTime>
  <Words>252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yes/no questions  with “can”</vt:lpstr>
      <vt:lpstr>Can / Can't</vt:lpstr>
      <vt:lpstr>Slide 3</vt:lpstr>
      <vt:lpstr>Slide 4</vt:lpstr>
      <vt:lpstr>Slide 5</vt:lpstr>
      <vt:lpstr>Yes/No questions with “can”</vt:lpstr>
      <vt:lpstr>Yes/No questions with “can”</vt:lpstr>
      <vt:lpstr>Wh- questions with “can”</vt:lpstr>
      <vt:lpstr>Who questions with “can”</vt:lpstr>
      <vt:lpstr>Slide 10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B</cp:lastModifiedBy>
  <cp:revision>23</cp:revision>
  <dcterms:created xsi:type="dcterms:W3CDTF">2010-05-10T18:11:50Z</dcterms:created>
  <dcterms:modified xsi:type="dcterms:W3CDTF">2010-12-20T17:18:12Z</dcterms:modified>
</cp:coreProperties>
</file>