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4" r:id="rId3"/>
    <p:sldId id="272" r:id="rId4"/>
    <p:sldId id="275" r:id="rId5"/>
    <p:sldId id="278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with like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4 </a:t>
            </a:r>
            <a:r>
              <a:rPr lang="en-US" dirty="0" smtClean="0"/>
              <a:t>– Unit </a:t>
            </a:r>
            <a:r>
              <a:rPr lang="en-US" dirty="0" smtClean="0"/>
              <a:t>12 a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18821"/>
            <a:ext cx="7391400" cy="4371147"/>
          </a:xfr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69342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Where is Machu Picchu?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Machu Picchu is in Cuzco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187824"/>
            <a:ext cx="69342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What is Machu Picchu like ?  (Description)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It is _____________ (use adjectives to describe)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28600" y="1143000"/>
            <a:ext cx="4267200" cy="2834639"/>
          </a:xfrm>
        </p:spPr>
      </p:pic>
      <p:sp>
        <p:nvSpPr>
          <p:cNvPr id="11" name="Text Placeholder 5"/>
          <p:cNvSpPr txBox="1">
            <a:spLocks/>
          </p:cNvSpPr>
          <p:nvPr/>
        </p:nvSpPr>
        <p:spPr>
          <a:xfrm>
            <a:off x="609600" y="4572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Beautiful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austr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38600"/>
            <a:ext cx="3734512" cy="2800884"/>
          </a:xfrm>
          <a:prstGeom prst="rect">
            <a:avLst/>
          </a:prstGeom>
        </p:spPr>
      </p:pic>
      <p:pic>
        <p:nvPicPr>
          <p:cNvPr id="12" name="Content Placeholder 6" descr="ton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333" y="1600200"/>
            <a:ext cx="4563533" cy="3733800"/>
          </a:xfrm>
          <a:prstGeom prst="rect">
            <a:avLst/>
          </a:prstGeom>
        </p:spPr>
      </p:pic>
      <p:sp>
        <p:nvSpPr>
          <p:cNvPr id="15" name="Text Placeholder 4"/>
          <p:cNvSpPr txBox="1">
            <a:spLocks/>
          </p:cNvSpPr>
          <p:nvPr/>
        </p:nvSpPr>
        <p:spPr>
          <a:xfrm>
            <a:off x="4953000" y="457200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Ugly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235450" cy="2619952"/>
          </a:xfrm>
          <a:prstGeom prst="rect">
            <a:avLst/>
          </a:prstGeom>
        </p:spPr>
      </p:pic>
      <p:pic>
        <p:nvPicPr>
          <p:cNvPr id="6" name="Picture 5" descr="crowded-stre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059" y="724911"/>
            <a:ext cx="3529331" cy="29008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4746625" y="84831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Interesting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152400" y="914400"/>
            <a:ext cx="3661254" cy="2438400"/>
          </a:xfr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152400" y="2286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FF"/>
                </a:solidFill>
              </a:rPr>
              <a:t>Boring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5" y="3810000"/>
            <a:ext cx="3251200" cy="2438400"/>
          </a:xfr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648200" y="6063907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458200" cy="1222375"/>
          </a:xfrm>
        </p:spPr>
        <p:txBody>
          <a:bodyPr/>
          <a:lstStyle/>
          <a:p>
            <a:r>
              <a:rPr lang="en-US" dirty="0" smtClean="0"/>
              <a:t>What are you like?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3 Marcador de contenido" descr="images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321447"/>
            <a:ext cx="8143932" cy="6107949"/>
          </a:xfrm>
        </p:spPr>
      </p:pic>
    </p:spTree>
    <p:extLst>
      <p:ext uri="{BB962C8B-B14F-4D97-AF65-F5344CB8AC3E}">
        <p14:creationId xmlns:p14="http://schemas.microsoft.com/office/powerpoint/2010/main" val="253245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3 Marcador de contenido" descr="images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642918"/>
            <a:ext cx="5786478" cy="5786478"/>
          </a:xfrm>
        </p:spPr>
      </p:pic>
    </p:spTree>
    <p:extLst>
      <p:ext uri="{BB962C8B-B14F-4D97-AF65-F5344CB8AC3E}">
        <p14:creationId xmlns:p14="http://schemas.microsoft.com/office/powerpoint/2010/main" val="821312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234</TotalTime>
  <Words>47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Questions with like</vt:lpstr>
      <vt:lpstr>PowerPoint Presentation</vt:lpstr>
      <vt:lpstr>PowerPoint Presentation</vt:lpstr>
      <vt:lpstr>PowerPoint Presentation</vt:lpstr>
      <vt:lpstr>What are you like?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D</cp:lastModifiedBy>
  <cp:revision>39</cp:revision>
  <dcterms:created xsi:type="dcterms:W3CDTF">2010-05-12T17:58:59Z</dcterms:created>
  <dcterms:modified xsi:type="dcterms:W3CDTF">2012-04-20T04:46:34Z</dcterms:modified>
</cp:coreProperties>
</file>