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E8E-A880-4641-92A0-4F76E9FD0B61}" type="datetimeFigureOut">
              <a:rPr lang="en-GB" smtClean="0"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E945-486D-4EB0-B456-3E8098C96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5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E8E-A880-4641-92A0-4F76E9FD0B61}" type="datetimeFigureOut">
              <a:rPr lang="en-GB" smtClean="0"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E945-486D-4EB0-B456-3E8098C96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0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E8E-A880-4641-92A0-4F76E9FD0B61}" type="datetimeFigureOut">
              <a:rPr lang="en-GB" smtClean="0"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E945-486D-4EB0-B456-3E8098C96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4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E8E-A880-4641-92A0-4F76E9FD0B61}" type="datetimeFigureOut">
              <a:rPr lang="en-GB" smtClean="0"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E945-486D-4EB0-B456-3E8098C96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54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E8E-A880-4641-92A0-4F76E9FD0B61}" type="datetimeFigureOut">
              <a:rPr lang="en-GB" smtClean="0"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E945-486D-4EB0-B456-3E8098C96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5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E8E-A880-4641-92A0-4F76E9FD0B61}" type="datetimeFigureOut">
              <a:rPr lang="en-GB" smtClean="0"/>
              <a:t>19/07/2012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E945-486D-4EB0-B456-3E8098C96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38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E8E-A880-4641-92A0-4F76E9FD0B61}" type="datetimeFigureOut">
              <a:rPr lang="en-GB" smtClean="0"/>
              <a:t>19/07/2012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E945-486D-4EB0-B456-3E8098C96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78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E8E-A880-4641-92A0-4F76E9FD0B61}" type="datetimeFigureOut">
              <a:rPr lang="en-GB" smtClean="0"/>
              <a:t>19/07/2012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E945-486D-4EB0-B456-3E8098C96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4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E8E-A880-4641-92A0-4F76E9FD0B61}" type="datetimeFigureOut">
              <a:rPr lang="en-GB" smtClean="0"/>
              <a:t>19/07/2012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E945-486D-4EB0-B456-3E8098C96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1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E8E-A880-4641-92A0-4F76E9FD0B61}" type="datetimeFigureOut">
              <a:rPr lang="en-GB" smtClean="0"/>
              <a:t>19/07/2012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E945-486D-4EB0-B456-3E8098C96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1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E8E-A880-4641-92A0-4F76E9FD0B61}" type="datetimeFigureOut">
              <a:rPr lang="en-GB" smtClean="0"/>
              <a:t>19/07/2012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E945-486D-4EB0-B456-3E8098C96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6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9E8E-A880-4641-92A0-4F76E9FD0B61}" type="datetimeFigureOut">
              <a:rPr lang="en-GB" smtClean="0"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E945-486D-4EB0-B456-3E8098C96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03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43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840"/>
            <a:ext cx="7875240" cy="633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95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5708"/>
            <a:ext cx="8851701" cy="600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20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14595"/>
            <a:ext cx="7657653" cy="55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67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D</cp:lastModifiedBy>
  <cp:revision>1</cp:revision>
  <dcterms:created xsi:type="dcterms:W3CDTF">2012-07-19T18:13:59Z</dcterms:created>
  <dcterms:modified xsi:type="dcterms:W3CDTF">2012-07-19T18:22:12Z</dcterms:modified>
</cp:coreProperties>
</file>