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61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67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9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4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1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E687-13E3-4D04-8FA3-58DCB59E45B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C9909D-DFC3-44E9-AD0D-14D28382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Review</a:t>
            </a:r>
            <a:r>
              <a:rPr lang="es-PE" dirty="0" smtClean="0"/>
              <a:t> </a:t>
            </a:r>
            <a:r>
              <a:rPr lang="es-PE" dirty="0" err="1" smtClean="0"/>
              <a:t>Unit</a:t>
            </a:r>
            <a:r>
              <a:rPr lang="es-PE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5 - </a:t>
            </a:r>
            <a:r>
              <a:rPr lang="es-PE" dirty="0" err="1" smtClean="0"/>
              <a:t>Unit</a:t>
            </a:r>
            <a:r>
              <a:rPr lang="es-PE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504" y="116632"/>
            <a:ext cx="9721080" cy="6624736"/>
          </a:xfrm>
        </p:spPr>
        <p:txBody>
          <a:bodyPr>
            <a:no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dirty="0">
                <a:latin typeface="Comic Sans MS" pitchFamily="66" charset="0"/>
              </a:rPr>
              <a:t>Ask </a:t>
            </a:r>
            <a:r>
              <a:rPr lang="es-PE" sz="3200" dirty="0" err="1">
                <a:latin typeface="Comic Sans MS" pitchFamily="66" charset="0"/>
              </a:rPr>
              <a:t>your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partner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his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age</a:t>
            </a:r>
            <a:endParaRPr lang="es-PE" sz="3200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dirty="0">
                <a:latin typeface="Comic Sans MS" pitchFamily="66" charset="0"/>
              </a:rPr>
              <a:t>Ask </a:t>
            </a:r>
            <a:r>
              <a:rPr lang="es-PE" sz="3200" dirty="0" err="1">
                <a:latin typeface="Comic Sans MS" pitchFamily="66" charset="0"/>
              </a:rPr>
              <a:t>him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about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his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father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appearance</a:t>
            </a:r>
            <a:endParaRPr lang="es-PE" sz="3200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dirty="0">
                <a:latin typeface="Comic Sans MS" pitchFamily="66" charset="0"/>
              </a:rPr>
              <a:t>Ask </a:t>
            </a:r>
            <a:r>
              <a:rPr lang="es-PE" sz="3200" dirty="0" err="1">
                <a:latin typeface="Comic Sans MS" pitchFamily="66" charset="0"/>
              </a:rPr>
              <a:t>him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if</a:t>
            </a:r>
            <a:r>
              <a:rPr lang="es-PE" sz="3200" dirty="0">
                <a:latin typeface="Comic Sans MS" pitchFamily="66" charset="0"/>
              </a:rPr>
              <a:t> he </a:t>
            </a:r>
            <a:r>
              <a:rPr lang="es-PE" sz="3200" dirty="0" err="1">
                <a:latin typeface="Comic Sans MS" pitchFamily="66" charset="0"/>
              </a:rPr>
              <a:t>studies</a:t>
            </a:r>
            <a:r>
              <a:rPr lang="es-PE" sz="3200" dirty="0">
                <a:latin typeface="Comic Sans MS" pitchFamily="66" charset="0"/>
              </a:rPr>
              <a:t> at ICPNA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dirty="0">
                <a:latin typeface="Comic Sans MS" pitchFamily="66" charset="0"/>
              </a:rPr>
              <a:t>Ask </a:t>
            </a:r>
            <a:r>
              <a:rPr lang="es-PE" sz="3200" dirty="0" err="1">
                <a:latin typeface="Comic Sans MS" pitchFamily="66" charset="0"/>
              </a:rPr>
              <a:t>him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about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his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weekend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activities</a:t>
            </a:r>
            <a:endParaRPr lang="es-PE" sz="3200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dirty="0">
                <a:latin typeface="Comic Sans MS" pitchFamily="66" charset="0"/>
              </a:rPr>
              <a:t>Ask </a:t>
            </a:r>
            <a:r>
              <a:rPr lang="es-PE" sz="3200" dirty="0" err="1">
                <a:latin typeface="Comic Sans MS" pitchFamily="66" charset="0"/>
              </a:rPr>
              <a:t>him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if</a:t>
            </a:r>
            <a:r>
              <a:rPr lang="es-PE" sz="3200" dirty="0">
                <a:latin typeface="Comic Sans MS" pitchFamily="66" charset="0"/>
              </a:rPr>
              <a:t> he looks </a:t>
            </a:r>
            <a:r>
              <a:rPr lang="es-PE" sz="3200" dirty="0" err="1">
                <a:latin typeface="Comic Sans MS" pitchFamily="66" charset="0"/>
              </a:rPr>
              <a:t>like</a:t>
            </a:r>
            <a:r>
              <a:rPr lang="es-PE" sz="3200" dirty="0">
                <a:latin typeface="Comic Sans MS" pitchFamily="66" charset="0"/>
              </a:rPr>
              <a:t> a </a:t>
            </a:r>
            <a:r>
              <a:rPr lang="es-PE" sz="3200" dirty="0" err="1">
                <a:latin typeface="Comic Sans MS" pitchFamily="66" charset="0"/>
              </a:rPr>
              <a:t>famous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person</a:t>
            </a:r>
            <a:endParaRPr lang="es-PE" sz="3200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dirty="0">
                <a:latin typeface="Comic Sans MS" pitchFamily="66" charset="0"/>
              </a:rPr>
              <a:t>Ask </a:t>
            </a:r>
            <a:r>
              <a:rPr lang="es-PE" sz="3200" dirty="0" err="1">
                <a:latin typeface="Comic Sans MS" pitchFamily="66" charset="0"/>
              </a:rPr>
              <a:t>him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about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the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similarities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between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him</a:t>
            </a:r>
            <a:r>
              <a:rPr lang="es-PE" sz="3200" dirty="0">
                <a:latin typeface="Comic Sans MS" pitchFamily="66" charset="0"/>
              </a:rPr>
              <a:t> and </a:t>
            </a:r>
            <a:r>
              <a:rPr lang="es-PE" sz="3200" dirty="0" err="1">
                <a:latin typeface="Comic Sans MS" pitchFamily="66" charset="0"/>
              </a:rPr>
              <a:t>his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brother</a:t>
            </a:r>
            <a:endParaRPr lang="es-PE" sz="3200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latin typeface="Comic Sans MS" pitchFamily="66" charset="0"/>
              </a:rPr>
              <a:t>Ask him who he is similar to, his father or his mother</a:t>
            </a:r>
            <a:endParaRPr lang="es-PE" sz="3200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dirty="0">
                <a:latin typeface="Comic Sans MS" pitchFamily="66" charset="0"/>
              </a:rPr>
              <a:t>Ask </a:t>
            </a:r>
            <a:r>
              <a:rPr lang="es-PE" sz="3200" dirty="0" err="1">
                <a:latin typeface="Comic Sans MS" pitchFamily="66" charset="0"/>
              </a:rPr>
              <a:t>him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about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his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entertainment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activities</a:t>
            </a:r>
            <a:endParaRPr lang="es-PE" sz="3200" dirty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dirty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dirty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88640"/>
            <a:ext cx="10369152" cy="6192688"/>
          </a:xfrm>
        </p:spPr>
        <p:txBody>
          <a:bodyPr>
            <a:noAutofit/>
          </a:bodyPr>
          <a:lstStyle/>
          <a:p>
            <a:pPr marL="811530" indent="-742950">
              <a:buFont typeface="+mj-lt"/>
              <a:buAutoNum type="arabicPeriod"/>
            </a:pPr>
            <a:r>
              <a:rPr lang="es-PE" sz="3600" dirty="0" err="1">
                <a:latin typeface="Comic Sans MS" pitchFamily="66" charset="0"/>
              </a:rPr>
              <a:t>What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does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your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teacher</a:t>
            </a:r>
            <a:r>
              <a:rPr lang="es-PE" sz="3600" dirty="0">
                <a:latin typeface="Comic Sans MS" pitchFamily="66" charset="0"/>
              </a:rPr>
              <a:t> look </a:t>
            </a:r>
            <a:r>
              <a:rPr lang="es-PE" sz="3600" dirty="0" err="1">
                <a:latin typeface="Comic Sans MS" pitchFamily="66" charset="0"/>
              </a:rPr>
              <a:t>like</a:t>
            </a:r>
            <a:r>
              <a:rPr lang="es-PE" sz="3600" dirty="0">
                <a:latin typeface="Comic Sans MS" pitchFamily="66" charset="0"/>
              </a:rPr>
              <a:t>?</a:t>
            </a:r>
          </a:p>
          <a:p>
            <a:pPr marL="811530" indent="-742950">
              <a:buFont typeface="+mj-lt"/>
              <a:buAutoNum type="arabicPeriod"/>
            </a:pPr>
            <a:endParaRPr lang="es-PE" sz="3600" dirty="0">
              <a:latin typeface="Comic Sans MS" pitchFamily="66" charset="0"/>
            </a:endParaRPr>
          </a:p>
          <a:p>
            <a:pPr marL="811530" indent="-742950">
              <a:buFont typeface="+mj-lt"/>
              <a:buAutoNum type="arabicPeriod"/>
            </a:pPr>
            <a:r>
              <a:rPr lang="es-PE" sz="3600" dirty="0" err="1">
                <a:latin typeface="Comic Sans MS" pitchFamily="66" charset="0"/>
              </a:rPr>
              <a:t>Does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your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father</a:t>
            </a:r>
            <a:r>
              <a:rPr lang="es-PE" sz="3600" dirty="0">
                <a:latin typeface="Comic Sans MS" pitchFamily="66" charset="0"/>
              </a:rPr>
              <a:t> look </a:t>
            </a:r>
            <a:r>
              <a:rPr lang="es-PE" sz="3600" dirty="0" err="1">
                <a:latin typeface="Comic Sans MS" pitchFamily="66" charset="0"/>
              </a:rPr>
              <a:t>like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smtClean="0">
                <a:latin typeface="Comic Sans MS" pitchFamily="66" charset="0"/>
              </a:rPr>
              <a:t>Cristiano Ronaldo? </a:t>
            </a:r>
            <a:r>
              <a:rPr lang="es-PE" sz="3600" dirty="0">
                <a:latin typeface="Comic Sans MS" pitchFamily="66" charset="0"/>
              </a:rPr>
              <a:t>(</a:t>
            </a:r>
            <a:r>
              <a:rPr lang="es-PE" sz="3600" dirty="0" err="1">
                <a:latin typeface="Comic Sans MS" pitchFamily="66" charset="0"/>
              </a:rPr>
              <a:t>Give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additional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information</a:t>
            </a:r>
            <a:r>
              <a:rPr lang="es-PE" sz="3600" dirty="0">
                <a:latin typeface="Comic Sans MS" pitchFamily="66" charset="0"/>
              </a:rPr>
              <a:t>)</a:t>
            </a:r>
          </a:p>
          <a:p>
            <a:pPr marL="811530" indent="-742950">
              <a:buFont typeface="+mj-lt"/>
              <a:buAutoNum type="arabicPeriod"/>
            </a:pPr>
            <a:endParaRPr lang="es-PE" sz="3600" dirty="0">
              <a:latin typeface="Comic Sans MS" pitchFamily="66" charset="0"/>
            </a:endParaRPr>
          </a:p>
          <a:p>
            <a:pPr marL="811530" indent="-742950">
              <a:buFont typeface="+mj-lt"/>
              <a:buAutoNum type="arabicPeriod"/>
            </a:pPr>
            <a:r>
              <a:rPr lang="es-PE" sz="3600" dirty="0" err="1">
                <a:latin typeface="Comic Sans MS" pitchFamily="66" charset="0"/>
              </a:rPr>
              <a:t>Who</a:t>
            </a:r>
            <a:r>
              <a:rPr lang="es-PE" sz="3600" dirty="0">
                <a:latin typeface="Comic Sans MS" pitchFamily="66" charset="0"/>
              </a:rPr>
              <a:t> do </a:t>
            </a:r>
            <a:r>
              <a:rPr lang="es-PE" sz="3600" dirty="0" err="1">
                <a:latin typeface="Comic Sans MS" pitchFamily="66" charset="0"/>
              </a:rPr>
              <a:t>you</a:t>
            </a:r>
            <a:r>
              <a:rPr lang="es-PE" sz="3600" dirty="0">
                <a:latin typeface="Comic Sans MS" pitchFamily="66" charset="0"/>
              </a:rPr>
              <a:t> look </a:t>
            </a:r>
            <a:r>
              <a:rPr lang="es-PE" sz="3600" dirty="0" err="1">
                <a:latin typeface="Comic Sans MS" pitchFamily="66" charset="0"/>
              </a:rPr>
              <a:t>like</a:t>
            </a:r>
            <a:r>
              <a:rPr lang="es-PE" sz="3600" dirty="0">
                <a:latin typeface="Comic Sans MS" pitchFamily="66" charset="0"/>
              </a:rPr>
              <a:t>?</a:t>
            </a:r>
          </a:p>
          <a:p>
            <a:pPr marL="811530" indent="-742950">
              <a:buFont typeface="+mj-lt"/>
              <a:buAutoNum type="arabicPeriod"/>
            </a:pPr>
            <a:endParaRPr lang="es-PE" sz="3600" dirty="0">
              <a:latin typeface="Comic Sans MS" pitchFamily="66" charset="0"/>
            </a:endParaRPr>
          </a:p>
          <a:p>
            <a:pPr marL="811530" indent="-742950">
              <a:buFont typeface="+mj-lt"/>
              <a:buAutoNum type="arabicPeriod"/>
            </a:pPr>
            <a:r>
              <a:rPr lang="es-PE" sz="3600" dirty="0">
                <a:latin typeface="Comic Sans MS" pitchFamily="66" charset="0"/>
              </a:rPr>
              <a:t>Are </a:t>
            </a:r>
            <a:r>
              <a:rPr lang="es-PE" sz="3600" dirty="0" err="1">
                <a:latin typeface="Comic Sans MS" pitchFamily="66" charset="0"/>
              </a:rPr>
              <a:t>you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an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only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child</a:t>
            </a:r>
            <a:r>
              <a:rPr lang="es-PE" sz="3600" dirty="0">
                <a:latin typeface="Comic Sans MS" pitchFamily="66" charset="0"/>
              </a:rPr>
              <a:t>? (</a:t>
            </a:r>
            <a:r>
              <a:rPr lang="es-PE" sz="3600" dirty="0" err="1">
                <a:latin typeface="Comic Sans MS" pitchFamily="66" charset="0"/>
              </a:rPr>
              <a:t>Give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a</a:t>
            </a:r>
            <a:r>
              <a:rPr lang="es-PE" sz="3600" dirty="0" err="1">
                <a:latin typeface="Comic Sans MS" pitchFamily="66" charset="0"/>
              </a:rPr>
              <a:t>dditional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information</a:t>
            </a:r>
            <a:r>
              <a:rPr lang="es-PE" sz="3600" dirty="0">
                <a:latin typeface="Comic Sans MS" pitchFamily="66" charset="0"/>
              </a:rPr>
              <a:t>)</a:t>
            </a:r>
          </a:p>
          <a:p>
            <a:pPr marL="811530" indent="-742950">
              <a:buFont typeface="+mj-lt"/>
              <a:buAutoNum type="arabicPeriod"/>
            </a:pPr>
            <a:endParaRPr lang="es-PE" sz="3600" dirty="0">
              <a:latin typeface="Comic Sans MS" pitchFamily="66" charset="0"/>
            </a:endParaRPr>
          </a:p>
          <a:p>
            <a:pPr marL="811530" indent="-742950">
              <a:buFont typeface="+mj-lt"/>
              <a:buAutoNum type="arabicPeriod"/>
            </a:pP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107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Comic Sans MS</vt:lpstr>
      <vt:lpstr>Wingdings 3</vt:lpstr>
      <vt:lpstr>Wisp</vt:lpstr>
      <vt:lpstr>Review Unit 1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Unit 1</dc:title>
  <dc:creator>Puta</dc:creator>
  <cp:lastModifiedBy>Koshka</cp:lastModifiedBy>
  <cp:revision>4</cp:revision>
  <dcterms:created xsi:type="dcterms:W3CDTF">2011-05-10T18:39:30Z</dcterms:created>
  <dcterms:modified xsi:type="dcterms:W3CDTF">2014-06-06T02:50:04Z</dcterms:modified>
</cp:coreProperties>
</file>