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89" r:id="rId3"/>
    <p:sldId id="260" r:id="rId4"/>
    <p:sldId id="290" r:id="rId5"/>
    <p:sldId id="268" r:id="rId6"/>
    <p:sldId id="269" r:id="rId7"/>
    <p:sldId id="270" r:id="rId8"/>
    <p:sldId id="271" r:id="rId9"/>
    <p:sldId id="272" r:id="rId10"/>
    <p:sldId id="273" r:id="rId11"/>
    <p:sldId id="291" r:id="rId12"/>
    <p:sldId id="292" r:id="rId13"/>
    <p:sldId id="293" r:id="rId14"/>
    <p:sldId id="294" r:id="rId15"/>
    <p:sldId id="295" r:id="rId16"/>
  </p:sldIdLst>
  <p:sldSz cx="12192000" cy="6858000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584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27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5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2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F23D30-BBB2-4A45-9DF2-B1CC74634D23}" type="datetimeFigureOut">
              <a:rPr lang="en-US" smtClean="0"/>
              <a:pPr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Rectángulo"/>
          <p:cNvSpPr>
            <a:spLocks noChangeArrowheads="1"/>
          </p:cNvSpPr>
          <p:nvPr/>
        </p:nvSpPr>
        <p:spPr bwMode="auto">
          <a:xfrm>
            <a:off x="0" y="187644"/>
            <a:ext cx="6294120" cy="9387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es-PE" sz="5500" b="1" dirty="0" smtClean="0">
                <a:solidFill>
                  <a:schemeClr val="tx1">
                    <a:lumMod val="95000"/>
                  </a:schemeClr>
                </a:solidFill>
                <a:latin typeface="Century Gothic" pitchFamily="34" charset="0"/>
              </a:rPr>
              <a:t>Basic 05</a:t>
            </a:r>
            <a:endParaRPr lang="en-US" altLang="es-PE" dirty="0">
              <a:solidFill>
                <a:schemeClr val="tx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 rot="16200000">
            <a:off x="7249108" y="2953923"/>
            <a:ext cx="6041061" cy="9750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r>
              <a:rPr lang="es-PE" sz="4800" b="1" dirty="0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Meeting New </a:t>
            </a:r>
            <a:r>
              <a:rPr lang="es-PE" sz="4800" b="1" dirty="0" err="1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People</a:t>
            </a:r>
            <a:endParaRPr lang="es-PE" sz="4800" b="1" dirty="0" smtClean="0">
              <a:solidFill>
                <a:srgbClr val="0070C0"/>
              </a:solidFill>
              <a:latin typeface="Cambria" pitchFamily="18" charset="0"/>
              <a:cs typeface="Arial" charset="0"/>
            </a:endParaRPr>
          </a:p>
        </p:txBody>
      </p:sp>
      <p:pic>
        <p:nvPicPr>
          <p:cNvPr id="2" name="Picture 2" descr="http://awesometechblog.files.wordpress.com/2010/12/fb_pro_fu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" t="1184" r="-1833" b="-1184"/>
          <a:stretch/>
        </p:blipFill>
        <p:spPr bwMode="auto">
          <a:xfrm>
            <a:off x="724530" y="1251210"/>
            <a:ext cx="8877585" cy="499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355836" cy="182880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favorite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singer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661160" y="2781934"/>
            <a:ext cx="9890760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altLang="es-PE" sz="5400" b="1" dirty="0" err="1" smtClean="0"/>
              <a:t>Who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is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your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favorite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singer</a:t>
            </a:r>
            <a:r>
              <a:rPr lang="es-PE" altLang="es-PE" sz="5400" b="1" dirty="0" smtClean="0"/>
              <a:t>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1029590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5000">
        <p15:prstTrans prst="crush"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355836" cy="182880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personality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661160" y="2781934"/>
            <a:ext cx="9890760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altLang="es-PE" sz="5400" b="1" dirty="0" err="1" smtClean="0"/>
              <a:t>What</a:t>
            </a:r>
            <a:r>
              <a:rPr lang="es-PE" altLang="es-PE" sz="5400" b="1" dirty="0" smtClean="0"/>
              <a:t> are </a:t>
            </a:r>
            <a:r>
              <a:rPr lang="es-PE" altLang="es-PE" sz="5400" b="1" dirty="0" err="1" smtClean="0"/>
              <a:t>you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like</a:t>
            </a:r>
            <a:r>
              <a:rPr lang="es-PE" altLang="es-PE" sz="5400" b="1" dirty="0" smtClean="0"/>
              <a:t>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2638316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5000">
        <p15:prstTrans prst="crush"/>
      </p:transition>
    </mc:Choice>
    <mc:Fallback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355836" cy="182880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job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description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661160" y="2781934"/>
            <a:ext cx="989076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altLang="es-PE" sz="5400" b="1" dirty="0" err="1" smtClean="0"/>
              <a:t>What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is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your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job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like</a:t>
            </a:r>
            <a:r>
              <a:rPr lang="es-PE" altLang="es-PE" sz="5400" b="1" dirty="0" smtClean="0"/>
              <a:t>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2471321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5000">
        <p15:prstTrans prst="crush"/>
      </p:transition>
    </mc:Choice>
    <mc:Fallback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355836" cy="182880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physical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description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661160" y="2781934"/>
            <a:ext cx="989076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altLang="es-PE" sz="5400" b="1" dirty="0" err="1" smtClean="0"/>
              <a:t>What</a:t>
            </a:r>
            <a:r>
              <a:rPr lang="es-PE" altLang="es-PE" sz="5400" b="1" dirty="0" smtClean="0"/>
              <a:t> do </a:t>
            </a:r>
            <a:r>
              <a:rPr lang="es-PE" altLang="es-PE" sz="5400" b="1" dirty="0" err="1" smtClean="0"/>
              <a:t>you</a:t>
            </a:r>
            <a:r>
              <a:rPr lang="es-PE" altLang="es-PE" sz="5400" b="1" dirty="0" smtClean="0"/>
              <a:t> look </a:t>
            </a:r>
            <a:r>
              <a:rPr lang="es-PE" altLang="es-PE" sz="5400" b="1" dirty="0" err="1" smtClean="0"/>
              <a:t>like</a:t>
            </a:r>
            <a:r>
              <a:rPr lang="es-PE" altLang="es-PE" sz="5400" b="1" dirty="0" smtClean="0"/>
              <a:t>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2279802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5000">
        <p15:prstTrans prst="crush"/>
      </p:transition>
    </mc:Choice>
    <mc:Fallback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355836" cy="182880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physical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similarities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with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other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people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661160" y="2781934"/>
            <a:ext cx="989076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altLang="es-PE" sz="5400" b="1" dirty="0" err="1" smtClean="0"/>
              <a:t>Who</a:t>
            </a:r>
            <a:r>
              <a:rPr lang="es-PE" altLang="es-PE" sz="5400" b="1" dirty="0" smtClean="0"/>
              <a:t> do </a:t>
            </a:r>
            <a:r>
              <a:rPr lang="es-PE" altLang="es-PE" sz="5400" b="1" dirty="0" err="1" smtClean="0"/>
              <a:t>you</a:t>
            </a:r>
            <a:r>
              <a:rPr lang="es-PE" altLang="es-PE" sz="5400" b="1" dirty="0" smtClean="0"/>
              <a:t> look </a:t>
            </a:r>
            <a:r>
              <a:rPr lang="es-PE" altLang="es-PE" sz="5400" b="1" dirty="0" err="1" smtClean="0"/>
              <a:t>like</a:t>
            </a:r>
            <a:r>
              <a:rPr lang="es-PE" altLang="es-PE" sz="5400" b="1" dirty="0" smtClean="0"/>
              <a:t>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3006118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5000">
        <p15:prstTrans prst="crush"/>
      </p:transition>
    </mc:Choice>
    <mc:Fallback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9355836" cy="182880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physical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similarities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with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your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father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661160" y="2781934"/>
            <a:ext cx="989076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altLang="es-PE" sz="5400" b="1" dirty="0" smtClean="0"/>
              <a:t>Do </a:t>
            </a:r>
            <a:r>
              <a:rPr lang="es-PE" altLang="es-PE" sz="5400" b="1" dirty="0" err="1" smtClean="0"/>
              <a:t>you</a:t>
            </a:r>
            <a:r>
              <a:rPr lang="es-PE" altLang="es-PE" sz="5400" b="1" dirty="0" smtClean="0"/>
              <a:t> look </a:t>
            </a:r>
            <a:r>
              <a:rPr lang="es-PE" altLang="es-PE" sz="5400" b="1" dirty="0" err="1" smtClean="0"/>
              <a:t>like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your</a:t>
            </a:r>
            <a:r>
              <a:rPr lang="es-PE" altLang="es-PE" sz="5400" b="1" dirty="0" smtClean="0"/>
              <a:t> </a:t>
            </a:r>
            <a:r>
              <a:rPr lang="es-PE" altLang="es-PE" sz="5400" b="1" dirty="0" err="1" smtClean="0"/>
              <a:t>father</a:t>
            </a:r>
            <a:r>
              <a:rPr lang="es-PE" altLang="es-PE" sz="5400" b="1" dirty="0" smtClean="0"/>
              <a:t>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3533423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25000">
        <p15:prstTrans prst="crush"/>
      </p:transition>
    </mc:Choice>
    <mc:Fallback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754346" cy="3329581"/>
          </a:xfrm>
        </p:spPr>
        <p:txBody>
          <a:bodyPr/>
          <a:lstStyle/>
          <a:p>
            <a:r>
              <a:rPr lang="en-US" sz="6000" dirty="0" smtClean="0"/>
              <a:t>Time to play and </a:t>
            </a:r>
            <a:r>
              <a:rPr lang="en-US" sz="6000" dirty="0" smtClean="0"/>
              <a:t>practice. Think about the question and then click to see </a:t>
            </a:r>
            <a:r>
              <a:rPr lang="en-US" sz="6000" dirty="0" smtClean="0"/>
              <a:t>the correct question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 smtClean="0"/>
              <a:t>Questions</a:t>
            </a:r>
            <a:r>
              <a:rPr lang="es-P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07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120640"/>
            <a:ext cx="10515600" cy="10563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eaLnBrk="1" hangingPunct="1"/>
            <a:r>
              <a:rPr lang="es-ES_tradnl" sz="41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email </a:t>
            </a:r>
            <a:r>
              <a:rPr lang="es-ES_tradnl" sz="41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address</a:t>
            </a:r>
            <a:endParaRPr lang="en-US" sz="41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120639"/>
            <a:ext cx="10515600" cy="105632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2270760" y="2200275"/>
            <a:ext cx="795591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s-PE" sz="5400" b="1" dirty="0" smtClean="0"/>
              <a:t>What´s your email address?</a:t>
            </a:r>
            <a:endParaRPr lang="en-US" altLang="es-PE" sz="5400" b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5000">
        <p15:prstTrans prst="crush"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120640"/>
            <a:ext cx="10515600" cy="10563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eaLnBrk="1" hangingPunct="1"/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name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120639"/>
            <a:ext cx="10515600" cy="105632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2270760" y="2200275"/>
            <a:ext cx="7955915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s-PE" sz="5400" b="1" dirty="0" smtClean="0"/>
              <a:t>What´s your name?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435817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5000">
        <p15:prstTrans prst="crush"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occupation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2758440" y="3239135"/>
            <a:ext cx="7955915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s-PE" sz="5400" b="1" dirty="0" smtClean="0"/>
              <a:t>What do you do?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2316516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5000">
        <p15:prstTrans prst="crush"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age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2758440" y="3239135"/>
            <a:ext cx="7955915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s-PE" sz="5400" b="1" dirty="0" smtClean="0"/>
              <a:t>How old are you?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1263910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5000">
        <p15:prstTrans prst="crush"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place he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lives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in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2758440" y="3239135"/>
            <a:ext cx="7955915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s-PE" sz="5400" b="1" dirty="0" smtClean="0"/>
              <a:t>Where do you live?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2373401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5000">
        <p15:prstTrans prst="crush"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11" y="442486"/>
            <a:ext cx="9404723" cy="140053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abilities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838200" y="2781934"/>
            <a:ext cx="10713720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s-PE" sz="5400" b="1" dirty="0" smtClean="0"/>
              <a:t>What can you do?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3922727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5000">
        <p15:prstTrans prst="crush"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5059680"/>
            <a:ext cx="10515600" cy="111728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212389" cy="140053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The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question</a:t>
            </a:r>
            <a:r>
              <a:rPr lang="es-ES_tradnl" sz="4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for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activities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she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/he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enjoys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doing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(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entertainment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</a:t>
            </a:r>
            <a:r>
              <a:rPr lang="es-ES_tradnl" sz="41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activities</a:t>
            </a:r>
            <a:r>
              <a:rPr lang="es-ES_tradnl" sz="41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)</a:t>
            </a:r>
            <a:endParaRPr lang="en-US" sz="41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117283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661160" y="2781934"/>
            <a:ext cx="9890760" cy="11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s-PE" sz="5400" b="1" dirty="0" smtClean="0"/>
              <a:t>What do you do for fun?</a:t>
            </a:r>
            <a:endParaRPr lang="en-US" alt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4069581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5000">
        <p15:prstTrans prst="crush"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1. The first chile peppers grew in ___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2. &amp;amp;#x09;Chile peppers are hot because…  &amp;quot;&quot;/&gt;&lt;property id=&quot;20307&quot; value=&quot;261&quot;/&gt;&lt;/object&gt;&lt;object type=&quot;3&quot; unique_id=&quot;10008&quot;&gt;&lt;property id=&quot;20148&quot; value=&quot;5&quot;/&gt;&lt;property id=&quot;20300&quot; value=&quot;Slide 5 - &amp;quot;3. _____ people eat the most chile peppers of any people in the world.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4. &amp;amp;#x09;In the text SPREAD means…&amp;quot;&quot;/&gt;&lt;property id=&quot;20307&quot; value=&quot;25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1171</TotalTime>
  <Words>171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</vt:lpstr>
      <vt:lpstr>Century Gothic</vt:lpstr>
      <vt:lpstr>Georgia</vt:lpstr>
      <vt:lpstr>Wingdings 3</vt:lpstr>
      <vt:lpstr>Ion</vt:lpstr>
      <vt:lpstr>PowerPoint Presentation</vt:lpstr>
      <vt:lpstr>Time to play and practice. Think about the question and then click to see the correct question</vt:lpstr>
      <vt:lpstr>The question for email address</vt:lpstr>
      <vt:lpstr>The question for name</vt:lpstr>
      <vt:lpstr>The question for occupation</vt:lpstr>
      <vt:lpstr>The question for age</vt:lpstr>
      <vt:lpstr>The question for the place he lives in</vt:lpstr>
      <vt:lpstr>The question for abilities</vt:lpstr>
      <vt:lpstr>The question for activities she/he enjoys doing (entertainment activities)</vt:lpstr>
      <vt:lpstr>The question for favorite singer</vt:lpstr>
      <vt:lpstr>The question for personality</vt:lpstr>
      <vt:lpstr>The question for job description </vt:lpstr>
      <vt:lpstr>The question for physical description </vt:lpstr>
      <vt:lpstr>The question for physical similarities with other people</vt:lpstr>
      <vt:lpstr>The question for physical similarities with your father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Gonzalo Iwasaki Jiménez-Veiga</dc:creator>
  <cp:lastModifiedBy>Koshka</cp:lastModifiedBy>
  <cp:revision>51</cp:revision>
  <dcterms:created xsi:type="dcterms:W3CDTF">2013-03-21T16:29:36Z</dcterms:created>
  <dcterms:modified xsi:type="dcterms:W3CDTF">2014-06-07T03:54:01Z</dcterms:modified>
</cp:coreProperties>
</file>