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65" r:id="rId4"/>
    <p:sldId id="285" r:id="rId5"/>
  </p:sldIdLst>
  <p:sldSz cx="12192000" cy="6858000"/>
  <p:notesSz cx="6858000" cy="9144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Rectángulo"/>
          <p:cNvSpPr>
            <a:spLocks noChangeArrowheads="1"/>
          </p:cNvSpPr>
          <p:nvPr/>
        </p:nvSpPr>
        <p:spPr bwMode="auto">
          <a:xfrm>
            <a:off x="0" y="187644"/>
            <a:ext cx="6294120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es-PE" sz="5500" b="1" dirty="0" smtClean="0">
                <a:solidFill>
                  <a:schemeClr val="tx1">
                    <a:lumMod val="95000"/>
                  </a:schemeClr>
                </a:solidFill>
                <a:latin typeface="Century Gothic" pitchFamily="34" charset="0"/>
              </a:rPr>
              <a:t>Basic 05</a:t>
            </a:r>
            <a:endParaRPr lang="en-US" altLang="es-PE" dirty="0">
              <a:solidFill>
                <a:schemeClr val="tx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7249108" y="2953923"/>
            <a:ext cx="6041061" cy="9750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s-PE" sz="48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Meeting New </a:t>
            </a: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People</a:t>
            </a:r>
            <a:endParaRPr lang="es-PE" sz="4800" b="1" dirty="0" smtClean="0">
              <a:solidFill>
                <a:srgbClr val="0070C0"/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2" name="Picture 2" descr="http://awesometechblog.files.wordpress.com/2010/12/fb_pro_f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1184" r="-1833" b="-1184"/>
          <a:stretch/>
        </p:blipFill>
        <p:spPr bwMode="auto">
          <a:xfrm>
            <a:off x="724530" y="1251210"/>
            <a:ext cx="8877585" cy="49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6 Rectángulo"/>
          <p:cNvSpPr>
            <a:spLocks noChangeArrowheads="1"/>
          </p:cNvSpPr>
          <p:nvPr/>
        </p:nvSpPr>
        <p:spPr bwMode="auto">
          <a:xfrm>
            <a:off x="2032000" y="1117600"/>
            <a:ext cx="9071714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es-PE" sz="5400" dirty="0" smtClean="0"/>
              <a:t>Get to know your classmates</a:t>
            </a:r>
            <a:endParaRPr lang="en-US" altLang="es-PE" sz="5400" dirty="0"/>
          </a:p>
        </p:txBody>
      </p:sp>
      <p:pic>
        <p:nvPicPr>
          <p:cNvPr id="2" name="Picture 2" descr="http://fulbrightchicago.files.wordpress.com/2011/07/class2worl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40930"/>
            <a:ext cx="7271658" cy="41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0">
        <p15:prstTrans prst="airplane"/>
      </p:transition>
    </mc:Choice>
    <mc:Fallback xmlns="">
      <p:transition spd="slow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6 Rectángulo"/>
          <p:cNvSpPr>
            <a:spLocks noChangeArrowheads="1"/>
          </p:cNvSpPr>
          <p:nvPr/>
        </p:nvSpPr>
        <p:spPr bwMode="auto">
          <a:xfrm>
            <a:off x="6154057" y="979468"/>
            <a:ext cx="6037943" cy="5970865"/>
          </a:xfrm>
          <a:prstGeom prst="rect">
            <a:avLst/>
          </a:prstGeom>
          <a:solidFill>
            <a:srgbClr val="D5EA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-about the languages he speaks.</a:t>
            </a:r>
            <a:r>
              <a:rPr lang="en-US" sz="2800" dirty="0">
                <a:latin typeface="Comic Sans MS" pitchFamily="66" charset="0"/>
              </a:rPr>
              <a:t>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Which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languages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smtClean="0">
                <a:solidFill>
                  <a:srgbClr val="002060"/>
                </a:solidFill>
                <a:latin typeface="Comic Sans MS" pitchFamily="66" charset="0"/>
              </a:rPr>
              <a:t>do/can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speak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-if she/he has a dog or a cat.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dog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? / </a:t>
            </a:r>
            <a:r>
              <a:rPr lang="es-PE" sz="2400" b="1" dirty="0" smtClean="0">
                <a:solidFill>
                  <a:srgbClr val="002060"/>
                </a:solidFill>
                <a:latin typeface="Comic Sans MS" pitchFamily="66" charset="0"/>
              </a:rPr>
              <a:t>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cat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?  / </a:t>
            </a:r>
            <a:r>
              <a:rPr lang="es-PE" sz="2400" b="1" dirty="0" smtClean="0">
                <a:solidFill>
                  <a:srgbClr val="002060"/>
                </a:solidFill>
                <a:latin typeface="Comic Sans MS" pitchFamily="66" charset="0"/>
              </a:rPr>
              <a:t>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pet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-if she/he has a best friend. 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a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best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friend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  <a:latin typeface="Comic Sans MS" pitchFamily="66" charset="0"/>
              </a:rPr>
              <a:t>-about the activities she/he enjoys doing on vacation. (entertainment activities)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What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do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for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fun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on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sz="24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400" b="1" dirty="0" err="1">
                <a:solidFill>
                  <a:srgbClr val="002060"/>
                </a:solidFill>
                <a:latin typeface="Comic Sans MS" pitchFamily="66" charset="0"/>
              </a:rPr>
              <a:t>vacation</a:t>
            </a:r>
            <a:r>
              <a:rPr lang="es-PE" sz="2400" b="1" dirty="0" smtClean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4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79468"/>
            <a:ext cx="6154057" cy="5878532"/>
          </a:xfrm>
          <a:prstGeom prst="rect">
            <a:avLst/>
          </a:prstGeom>
          <a:solidFill>
            <a:srgbClr val="D5EAFF"/>
          </a:solidFill>
        </p:spPr>
        <p:txBody>
          <a:bodyPr wrap="square">
            <a:spAutoFit/>
          </a:bodyPr>
          <a:lstStyle/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her/his name 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What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is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your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name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800" b="1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s-PE" sz="3200" dirty="0">
                <a:solidFill>
                  <a:srgbClr val="C00000"/>
                </a:solidFill>
                <a:latin typeface="Comic Sans MS" pitchFamily="66" charset="0"/>
              </a:rPr>
              <a:t>-</a:t>
            </a:r>
            <a:r>
              <a:rPr lang="es-PE" sz="3200" dirty="0" err="1">
                <a:solidFill>
                  <a:srgbClr val="C00000"/>
                </a:solidFill>
                <a:latin typeface="Comic Sans MS" pitchFamily="66" charset="0"/>
              </a:rPr>
              <a:t>her</a:t>
            </a:r>
            <a:r>
              <a:rPr lang="es-PE" sz="3200" dirty="0">
                <a:solidFill>
                  <a:srgbClr val="C00000"/>
                </a:solidFill>
                <a:latin typeface="Comic Sans MS" pitchFamily="66" charset="0"/>
              </a:rPr>
              <a:t>/</a:t>
            </a:r>
            <a:r>
              <a:rPr lang="es-PE" sz="3200" dirty="0" err="1">
                <a:solidFill>
                  <a:srgbClr val="C00000"/>
                </a:solidFill>
                <a:latin typeface="Comic Sans MS" pitchFamily="66" charset="0"/>
              </a:rPr>
              <a:t>his</a:t>
            </a:r>
            <a:r>
              <a:rPr lang="es-PE" sz="32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solidFill>
                  <a:srgbClr val="C00000"/>
                </a:solidFill>
                <a:latin typeface="Comic Sans MS" pitchFamily="66" charset="0"/>
              </a:rPr>
              <a:t>age</a:t>
            </a:r>
            <a:endParaRPr lang="es-PE" sz="3200" dirty="0">
              <a:solidFill>
                <a:srgbClr val="C00000"/>
              </a:solidFill>
              <a:latin typeface="Comic Sans MS" pitchFamily="66" charset="0"/>
            </a:endParaRP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How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old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are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-about the place he lives in.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Where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do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live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800" b="1" dirty="0">
              <a:solidFill>
                <a:srgbClr val="002060"/>
              </a:solidFill>
              <a:latin typeface="Comic Sans MS" pitchFamily="66" charset="0"/>
            </a:endParaRPr>
          </a:p>
          <a:p>
            <a:pPr marL="6858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-if she/he is an only child.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Are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an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only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child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? / </a:t>
            </a:r>
          </a:p>
          <a:p>
            <a:pPr marL="365760" lvl="1">
              <a:spcBef>
                <a:spcPts val="600"/>
              </a:spcBef>
              <a:spcAft>
                <a:spcPts val="600"/>
              </a:spcAft>
            </a:pP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Do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you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have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any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brothers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or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s-PE" sz="2800" b="1" dirty="0" err="1">
                <a:solidFill>
                  <a:srgbClr val="002060"/>
                </a:solidFill>
                <a:latin typeface="Comic Sans MS" pitchFamily="66" charset="0"/>
              </a:rPr>
              <a:t>sisters</a:t>
            </a:r>
            <a:r>
              <a:rPr lang="es-PE" sz="2800" b="1" dirty="0">
                <a:solidFill>
                  <a:srgbClr val="002060"/>
                </a:solidFill>
                <a:latin typeface="Comic Sans MS" pitchFamily="66" charset="0"/>
              </a:rPr>
              <a:t>?</a:t>
            </a:r>
            <a:endParaRPr lang="en-US" sz="28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6 Rectángulo"/>
          <p:cNvSpPr>
            <a:spLocks noChangeArrowheads="1"/>
          </p:cNvSpPr>
          <p:nvPr/>
        </p:nvSpPr>
        <p:spPr bwMode="auto">
          <a:xfrm>
            <a:off x="1130300" y="0"/>
            <a:ext cx="9148658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es-PE" sz="5400" dirty="0" smtClean="0"/>
              <a:t>Ask your classmates about…</a:t>
            </a:r>
            <a:endParaRPr lang="en-US" altLang="es-PE" sz="5400" dirty="0"/>
          </a:p>
        </p:txBody>
      </p:sp>
    </p:spTree>
    <p:extLst>
      <p:ext uri="{BB962C8B-B14F-4D97-AF65-F5344CB8AC3E}">
        <p14:creationId xmlns:p14="http://schemas.microsoft.com/office/powerpoint/2010/main" val="193665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60000">
        <p15:prstTrans prst="origami"/>
      </p:transition>
    </mc:Choice>
    <mc:Fallback xmlns="">
      <p:transition spd="slow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6 Rectángulo"/>
          <p:cNvSpPr>
            <a:spLocks noChangeArrowheads="1"/>
          </p:cNvSpPr>
          <p:nvPr/>
        </p:nvSpPr>
        <p:spPr bwMode="auto">
          <a:xfrm>
            <a:off x="2514600" y="3481210"/>
            <a:ext cx="8623300" cy="3016210"/>
          </a:xfrm>
          <a:prstGeom prst="rect">
            <a:avLst/>
          </a:prstGeom>
          <a:solidFill>
            <a:srgbClr val="D5EA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languages he speaks.</a:t>
            </a:r>
            <a:r>
              <a:rPr lang="en-US" sz="3200" dirty="0">
                <a:latin typeface="Comic Sans MS" pitchFamily="66" charset="0"/>
              </a:rPr>
              <a:t> </a:t>
            </a: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if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she/he has a dog or a cat. </a:t>
            </a: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if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she/he has a best friend.  </a:t>
            </a: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activities she/he enjoys doing on vacation. (entertainment activities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)</a:t>
            </a:r>
            <a:endParaRPr lang="en-US" sz="3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979468"/>
            <a:ext cx="6154057" cy="2523768"/>
          </a:xfrm>
          <a:prstGeom prst="rect">
            <a:avLst/>
          </a:prstGeom>
          <a:solidFill>
            <a:srgbClr val="D5EAFF"/>
          </a:solidFill>
        </p:spPr>
        <p:txBody>
          <a:bodyPr wrap="square">
            <a:spAutoFit/>
          </a:bodyPr>
          <a:lstStyle/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her/his name  </a:t>
            </a: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her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/</a:t>
            </a:r>
            <a:r>
              <a:rPr lang="es-PE" sz="3200" dirty="0" err="1" smtClean="0">
                <a:solidFill>
                  <a:srgbClr val="C00000"/>
                </a:solidFill>
                <a:latin typeface="Comic Sans MS" pitchFamily="66" charset="0"/>
              </a:rPr>
              <a:t>his</a:t>
            </a:r>
            <a:r>
              <a:rPr lang="es-PE" sz="32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s-PE" sz="3200" dirty="0" err="1">
                <a:solidFill>
                  <a:srgbClr val="C00000"/>
                </a:solidFill>
                <a:latin typeface="Comic Sans MS" pitchFamily="66" charset="0"/>
              </a:rPr>
              <a:t>age</a:t>
            </a:r>
            <a:endParaRPr lang="es-PE" sz="3200" dirty="0">
              <a:solidFill>
                <a:srgbClr val="C00000"/>
              </a:solidFill>
              <a:latin typeface="Comic Sans MS" pitchFamily="66" charset="0"/>
            </a:endParaRP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place he lives in. </a:t>
            </a:r>
          </a:p>
          <a:p>
            <a:pPr marL="52578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if </a:t>
            </a:r>
            <a:r>
              <a:rPr lang="en-US" sz="3200" dirty="0">
                <a:solidFill>
                  <a:srgbClr val="C00000"/>
                </a:solidFill>
                <a:latin typeface="Comic Sans MS" pitchFamily="66" charset="0"/>
              </a:rPr>
              <a:t>she/he is an only child. </a:t>
            </a:r>
          </a:p>
        </p:txBody>
      </p:sp>
      <p:sp>
        <p:nvSpPr>
          <p:cNvPr id="5" name="6 Rectángulo"/>
          <p:cNvSpPr>
            <a:spLocks noChangeArrowheads="1"/>
          </p:cNvSpPr>
          <p:nvPr/>
        </p:nvSpPr>
        <p:spPr bwMode="auto">
          <a:xfrm>
            <a:off x="1130300" y="0"/>
            <a:ext cx="9148658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es-PE" sz="5400" dirty="0" smtClean="0"/>
              <a:t>Ask your classmates about…</a:t>
            </a:r>
            <a:endParaRPr lang="en-US" altLang="es-PE" sz="5400" dirty="0"/>
          </a:p>
        </p:txBody>
      </p:sp>
    </p:spTree>
    <p:extLst>
      <p:ext uri="{BB962C8B-B14F-4D97-AF65-F5344CB8AC3E}">
        <p14:creationId xmlns:p14="http://schemas.microsoft.com/office/powerpoint/2010/main" val="3599161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60000">
        <p15:prstTrans prst="origami"/>
      </p:transition>
    </mc:Choice>
    <mc:Fallback xmlns="">
      <p:transition spd="slow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1168</TotalTime>
  <Words>203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Cambria</vt:lpstr>
      <vt:lpstr>Century Gothic</vt:lpstr>
      <vt:lpstr>Comic Sans MS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Koshka</cp:lastModifiedBy>
  <cp:revision>51</cp:revision>
  <dcterms:created xsi:type="dcterms:W3CDTF">2013-03-21T16:29:36Z</dcterms:created>
  <dcterms:modified xsi:type="dcterms:W3CDTF">2014-06-02T05:50:28Z</dcterms:modified>
</cp:coreProperties>
</file>