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56E7C7D-C38E-4A78-B1D1-2816C3149885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F1A1CA-1CC4-4603-8FAF-DD24332EA1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7C7D-C38E-4A78-B1D1-2816C3149885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A1CA-1CC4-4603-8FAF-DD24332EA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7C7D-C38E-4A78-B1D1-2816C3149885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F1A1CA-1CC4-4603-8FAF-DD24332EA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7C7D-C38E-4A78-B1D1-2816C3149885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A1CA-1CC4-4603-8FAF-DD24332EA1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6E7C7D-C38E-4A78-B1D1-2816C3149885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F1A1CA-1CC4-4603-8FAF-DD24332EA1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7C7D-C38E-4A78-B1D1-2816C3149885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A1CA-1CC4-4603-8FAF-DD24332EA1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7C7D-C38E-4A78-B1D1-2816C3149885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A1CA-1CC4-4603-8FAF-DD24332EA1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7C7D-C38E-4A78-B1D1-2816C3149885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A1CA-1CC4-4603-8FAF-DD24332EA1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7C7D-C38E-4A78-B1D1-2816C3149885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A1CA-1CC4-4603-8FAF-DD24332EA1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7C7D-C38E-4A78-B1D1-2816C3149885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F1A1CA-1CC4-4603-8FAF-DD24332EA1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7C7D-C38E-4A78-B1D1-2816C3149885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A1CA-1CC4-4603-8FAF-DD24332EA1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56E7C7D-C38E-4A78-B1D1-2816C3149885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3F1A1CA-1CC4-4603-8FAF-DD24332EA1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2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656955"/>
            <a:ext cx="8856983" cy="52010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itchFamily="66" charset="0"/>
              </a:rPr>
              <a:t>What´s </a:t>
            </a:r>
            <a:r>
              <a:rPr lang="en-US" sz="2800" dirty="0" smtClean="0">
                <a:latin typeface="Comic Sans MS" pitchFamily="66" charset="0"/>
              </a:rPr>
              <a:t>you </a:t>
            </a:r>
            <a:r>
              <a:rPr lang="en-US" sz="2800" dirty="0">
                <a:latin typeface="Comic Sans MS" pitchFamily="66" charset="0"/>
              </a:rPr>
              <a:t>name?</a:t>
            </a:r>
          </a:p>
          <a:p>
            <a:endParaRPr lang="en-US" sz="2800" dirty="0" smtClean="0"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</a:rPr>
              <a:t>Where </a:t>
            </a:r>
            <a:r>
              <a:rPr lang="en-US" sz="2800" dirty="0">
                <a:latin typeface="Comic Sans MS" pitchFamily="66" charset="0"/>
              </a:rPr>
              <a:t>does you live?</a:t>
            </a:r>
          </a:p>
          <a:p>
            <a:pPr marL="45720" indent="0">
              <a:buNone/>
            </a:pPr>
            <a:endParaRPr lang="en-US" sz="2800" dirty="0">
              <a:latin typeface="Comic Sans MS" pitchFamily="66" charset="0"/>
            </a:endParaRPr>
          </a:p>
          <a:p>
            <a:r>
              <a:rPr lang="en-US" sz="2800" dirty="0">
                <a:latin typeface="Comic Sans MS" pitchFamily="66" charset="0"/>
              </a:rPr>
              <a:t>Do you have any </a:t>
            </a:r>
            <a:r>
              <a:rPr lang="en-US" sz="2800" dirty="0" smtClean="0">
                <a:latin typeface="Comic Sans MS" pitchFamily="66" charset="0"/>
              </a:rPr>
              <a:t>brother </a:t>
            </a:r>
            <a:r>
              <a:rPr lang="en-US" sz="2800" dirty="0">
                <a:latin typeface="Comic Sans MS" pitchFamily="66" charset="0"/>
              </a:rPr>
              <a:t>or </a:t>
            </a:r>
            <a:r>
              <a:rPr lang="en-US" sz="2800" dirty="0" smtClean="0">
                <a:latin typeface="Comic Sans MS" pitchFamily="66" charset="0"/>
              </a:rPr>
              <a:t>sister?</a:t>
            </a:r>
            <a:endParaRPr lang="en-US" sz="2800" dirty="0">
              <a:latin typeface="Comic Sans MS" pitchFamily="66" charset="0"/>
            </a:endParaRPr>
          </a:p>
          <a:p>
            <a:pPr marL="45720" indent="0"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Comic Sans MS" pitchFamily="66" charset="0"/>
              </a:rPr>
              <a:t>Do your sister study?</a:t>
            </a:r>
          </a:p>
          <a:p>
            <a:endParaRPr lang="en-US" sz="2800" dirty="0" smtClean="0">
              <a:latin typeface="Comic Sans MS" pitchFamily="66" charset="0"/>
            </a:endParaRPr>
          </a:p>
          <a:p>
            <a:r>
              <a:rPr lang="en-US" sz="2800" dirty="0">
                <a:latin typeface="Comic Sans MS" pitchFamily="66" charset="0"/>
              </a:rPr>
              <a:t>Where do your brother live?</a:t>
            </a:r>
          </a:p>
          <a:p>
            <a:pPr marL="45720" indent="0">
              <a:buNone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3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400" y="1600200"/>
            <a:ext cx="8839200" cy="5105400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have 18 years old.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am 18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years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old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He´s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Cristian.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His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Cristian.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mother´s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PUCP.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mother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PUCP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I´m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study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ICPNA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study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ICPNA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mom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sleeps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lot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777240" lvl="1" indent="-457200">
              <a:buFont typeface="+mj-lt"/>
              <a:buAutoNum type="arabicPeriod"/>
            </a:pP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mom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sleeps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lot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es-PE" sz="24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Correct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mistakes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1600200"/>
            <a:ext cx="9906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2000" y="2590800"/>
            <a:ext cx="9906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09700" y="3505200"/>
            <a:ext cx="27813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9600" y="4495800"/>
            <a:ext cx="9906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195736" y="5410200"/>
            <a:ext cx="604614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0" y="1600200"/>
            <a:ext cx="9144000" cy="502920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a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bank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a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bank</a:t>
            </a:r>
            <a:r>
              <a:rPr lang="es-PE" sz="2400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es-PE" sz="24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I´m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have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two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brothers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have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two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brothers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Leslie and Clara.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sisters´names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are Leslie and Clara.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They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brothers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Saga.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400" dirty="0" err="1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T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hey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Saga /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brothers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work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at Saga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have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Her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sister´s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8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Milly</a:t>
            </a:r>
            <a:r>
              <a:rPr lang="es-PE" sz="28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777240" lvl="1" indent="-457200">
              <a:buFont typeface="+mj-lt"/>
              <a:buAutoNum type="arabicPeriod" startAt="6"/>
            </a:pP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have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one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Her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4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Milly</a:t>
            </a:r>
            <a:r>
              <a:rPr lang="es-PE" sz="24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 / </a:t>
            </a:r>
          </a:p>
          <a:p>
            <a:pPr marL="594360" lvl="2" indent="0">
              <a:buNone/>
            </a:pPr>
            <a:r>
              <a:rPr lang="es-PE" dirty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	</a:t>
            </a:r>
            <a:r>
              <a:rPr lang="es-PE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			</a:t>
            </a:r>
            <a:r>
              <a:rPr lang="es-PE" sz="20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My</a:t>
            </a:r>
            <a:r>
              <a:rPr lang="es-PE" sz="2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0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sister´s</a:t>
            </a:r>
            <a:r>
              <a:rPr lang="es-PE" sz="2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0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name</a:t>
            </a:r>
            <a:r>
              <a:rPr lang="es-PE" sz="2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0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is</a:t>
            </a:r>
            <a:r>
              <a:rPr lang="es-PE" sz="2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s-PE" sz="2000" dirty="0" err="1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Milly</a:t>
            </a:r>
            <a:r>
              <a:rPr lang="es-PE" sz="2000" dirty="0" smtClean="0">
                <a:solidFill>
                  <a:schemeClr val="accent3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en-US" sz="2000" dirty="0" smtClean="0">
              <a:solidFill>
                <a:schemeClr val="accent3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Correct</a:t>
            </a:r>
            <a:r>
              <a:rPr lang="es-PE" dirty="0" smtClean="0"/>
              <a:t> </a:t>
            </a:r>
            <a:r>
              <a:rPr lang="es-PE" dirty="0" err="1" smtClean="0"/>
              <a:t>the</a:t>
            </a:r>
            <a:r>
              <a:rPr lang="es-PE" dirty="0" smtClean="0"/>
              <a:t> </a:t>
            </a:r>
            <a:r>
              <a:rPr lang="es-PE" dirty="0" err="1" smtClean="0"/>
              <a:t>mistakes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38400" y="1606609"/>
            <a:ext cx="16002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0" y="2590800"/>
            <a:ext cx="16002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3000" y="3505200"/>
            <a:ext cx="27432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3400" y="4495800"/>
            <a:ext cx="2819400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07978" y="5410200"/>
            <a:ext cx="4524462" cy="457200"/>
          </a:xfrm>
          <a:prstGeom prst="round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16</TotalTime>
  <Words>165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Grid</vt:lpstr>
      <vt:lpstr>PowerPoint Presentation</vt:lpstr>
      <vt:lpstr>PowerPoint Presentation</vt:lpstr>
      <vt:lpstr>Correct the mistakes</vt:lpstr>
      <vt:lpstr>Correct the mistakes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</dc:creator>
  <cp:lastModifiedBy>D</cp:lastModifiedBy>
  <cp:revision>3</cp:revision>
  <dcterms:created xsi:type="dcterms:W3CDTF">2011-08-05T11:08:20Z</dcterms:created>
  <dcterms:modified xsi:type="dcterms:W3CDTF">2012-07-05T15:57:29Z</dcterms:modified>
</cp:coreProperties>
</file>