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90DB996-3326-489B-81FD-34F3F8769077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00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B996-3326-489B-81FD-34F3F8769077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5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B996-3326-489B-81FD-34F3F8769077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93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B996-3326-489B-81FD-34F3F8769077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2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B996-3326-489B-81FD-34F3F8769077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B996-3326-489B-81FD-34F3F8769077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2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B996-3326-489B-81FD-34F3F8769077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6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B996-3326-489B-81FD-34F3F8769077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8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B996-3326-489B-81FD-34F3F8769077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7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B996-3326-489B-81FD-34F3F8769077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6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B996-3326-489B-81FD-34F3F8769077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1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90DB996-3326-489B-81FD-34F3F8769077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A9B6D5B-F68E-4564-A226-740FEAC60E8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947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 someone who…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05 – Unit 1 Lesson </a:t>
            </a:r>
            <a:r>
              <a:rPr lang="en-US" dirty="0"/>
              <a:t>A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10058399" cy="5562600"/>
          </a:xfrm>
        </p:spPr>
        <p:txBody>
          <a:bodyPr>
            <a:noAutofit/>
          </a:bodyPr>
          <a:lstStyle/>
          <a:p>
            <a:pPr marL="582930" indent="-514350">
              <a:spcAft>
                <a:spcPts val="1200"/>
              </a:spcAft>
              <a:buFont typeface="+mj-lt"/>
              <a:buAutoNum type="arabicPeriod"/>
            </a:pP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Do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you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have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a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part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-time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job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?</a:t>
            </a:r>
          </a:p>
          <a:p>
            <a:pPr marL="582930" indent="-514350">
              <a:spcAft>
                <a:spcPts val="1200"/>
              </a:spcAft>
              <a:buFont typeface="+mj-lt"/>
              <a:buAutoNum type="arabicPeriod"/>
            </a:pP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Do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you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travel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sometimes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?</a:t>
            </a:r>
          </a:p>
          <a:p>
            <a:pPr marL="582930" indent="-514350">
              <a:spcAft>
                <a:spcPts val="1200"/>
              </a:spcAft>
              <a:buFont typeface="+mj-lt"/>
              <a:buAutoNum type="arabicPeriod"/>
            </a:pP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Do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you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like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listening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to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music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?</a:t>
            </a:r>
          </a:p>
          <a:p>
            <a:pPr marL="582930" indent="-514350">
              <a:spcAft>
                <a:spcPts val="1200"/>
              </a:spcAft>
              <a:buFont typeface="+mj-lt"/>
              <a:buAutoNum type="arabicPeriod"/>
            </a:pP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Are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you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a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university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student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?</a:t>
            </a:r>
          </a:p>
          <a:p>
            <a:pPr marL="582930" indent="-514350">
              <a:spcAft>
                <a:spcPts val="1200"/>
              </a:spcAft>
              <a:buFont typeface="+mj-lt"/>
              <a:buAutoNum type="arabicPeriod"/>
            </a:pP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Do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you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play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soccer?</a:t>
            </a:r>
          </a:p>
          <a:p>
            <a:pPr marL="582930" indent="-514350">
              <a:spcAft>
                <a:spcPts val="1200"/>
              </a:spcAft>
              <a:buFont typeface="+mj-lt"/>
              <a:buAutoNum type="arabicPeriod"/>
            </a:pP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Do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you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have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a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sister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?</a:t>
            </a:r>
          </a:p>
          <a:p>
            <a:pPr marL="582930" indent="-514350">
              <a:spcAft>
                <a:spcPts val="1200"/>
              </a:spcAft>
              <a:buFont typeface="+mj-lt"/>
              <a:buAutoNum type="arabicPeriod"/>
            </a:pP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Do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you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go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to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clubs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on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the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weekend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?</a:t>
            </a:r>
          </a:p>
          <a:p>
            <a:pPr marL="58293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3200" b="1" dirty="0">
              <a:solidFill>
                <a:schemeClr val="tx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981201" y="304800"/>
            <a:ext cx="7577919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sz="3200" dirty="0">
                <a:latin typeface="Comic Sans MS" pitchFamily="66" charset="0"/>
              </a:rPr>
              <a:t>Ask your partner :	</a:t>
            </a:r>
            <a:endParaRPr lang="en-US" sz="3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3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914400"/>
            <a:ext cx="9296400" cy="5562600"/>
          </a:xfrm>
        </p:spPr>
        <p:txBody>
          <a:bodyPr>
            <a:noAutofit/>
          </a:bodyPr>
          <a:lstStyle/>
          <a:p>
            <a:pPr marL="58293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Do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you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have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a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dog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or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a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cat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?</a:t>
            </a:r>
          </a:p>
          <a:p>
            <a:pPr marL="58293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Do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you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drive a car?</a:t>
            </a:r>
          </a:p>
          <a:p>
            <a:pPr marL="58293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Do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you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eat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breakfast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every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day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?</a:t>
            </a:r>
          </a:p>
          <a:p>
            <a:pPr marL="58293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Do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you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dream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in English?</a:t>
            </a:r>
          </a:p>
          <a:p>
            <a:pPr marL="58293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Do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you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watch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movies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every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weekend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?</a:t>
            </a:r>
          </a:p>
          <a:p>
            <a:pPr marL="58293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Do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you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have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an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e-mail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address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?</a:t>
            </a:r>
          </a:p>
          <a:p>
            <a:pPr marL="58293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Are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you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an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only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 </a:t>
            </a:r>
            <a:r>
              <a:rPr lang="es-PE" sz="3200" b="1" dirty="0" err="1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child</a:t>
            </a:r>
            <a:r>
              <a:rPr lang="es-PE" sz="3200" b="1" dirty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?</a:t>
            </a:r>
            <a:endParaRPr lang="en-US" sz="3200" b="1" dirty="0">
              <a:solidFill>
                <a:schemeClr val="tx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981201" y="304800"/>
            <a:ext cx="7577919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sz="3200" dirty="0">
                <a:latin typeface="Comic Sans MS" pitchFamily="66" charset="0"/>
              </a:rPr>
              <a:t>Ask your partner :	</a:t>
            </a:r>
            <a:endParaRPr lang="en-US" sz="3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53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84</TotalTime>
  <Words>112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Comic Sans MS</vt:lpstr>
      <vt:lpstr>Tw Cen MT</vt:lpstr>
      <vt:lpstr>Tw Cen MT Condensed</vt:lpstr>
      <vt:lpstr>Wingdings 2</vt:lpstr>
      <vt:lpstr>Wingdings 3</vt:lpstr>
      <vt:lpstr>Integral</vt:lpstr>
      <vt:lpstr>Find someone who…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Koshka</cp:lastModifiedBy>
  <cp:revision>17</cp:revision>
  <dcterms:created xsi:type="dcterms:W3CDTF">2010-05-07T17:42:28Z</dcterms:created>
  <dcterms:modified xsi:type="dcterms:W3CDTF">2014-06-06T02:51:39Z</dcterms:modified>
</cp:coreProperties>
</file>