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6" r:id="rId2"/>
    <p:sldId id="290" r:id="rId3"/>
    <p:sldId id="289" r:id="rId4"/>
  </p:sldIdLst>
  <p:sldSz cx="12192000" cy="6858000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A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27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5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2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9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1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8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youtu.be/VkdmHZTq17o?t=1m12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Rectángulo"/>
          <p:cNvSpPr>
            <a:spLocks noChangeArrowheads="1"/>
          </p:cNvSpPr>
          <p:nvPr/>
        </p:nvSpPr>
        <p:spPr bwMode="auto">
          <a:xfrm>
            <a:off x="0" y="187644"/>
            <a:ext cx="6294120" cy="9387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en-US" altLang="es-PE" sz="5500" b="1" dirty="0" smtClean="0">
                <a:solidFill>
                  <a:schemeClr val="tx1">
                    <a:lumMod val="95000"/>
                  </a:schemeClr>
                </a:solidFill>
                <a:latin typeface="Century Gothic" pitchFamily="34" charset="0"/>
              </a:rPr>
              <a:t>Basic </a:t>
            </a:r>
            <a:r>
              <a:rPr lang="en-US" altLang="es-PE" sz="5500" b="1" dirty="0" smtClean="0">
                <a:solidFill>
                  <a:schemeClr val="tx1">
                    <a:lumMod val="95000"/>
                  </a:schemeClr>
                </a:solidFill>
                <a:latin typeface="Century Gothic" pitchFamily="34" charset="0"/>
              </a:rPr>
              <a:t>05</a:t>
            </a:r>
            <a:endParaRPr lang="en-US" altLang="es-PE" dirty="0">
              <a:solidFill>
                <a:schemeClr val="tx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 rot="16200000">
            <a:off x="8883234" y="2333724"/>
            <a:ext cx="5642491" cy="97504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</a:pPr>
            <a:r>
              <a:rPr lang="es-PE" sz="4800" b="1" dirty="0" err="1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Celebrity</a:t>
            </a:r>
            <a:r>
              <a:rPr lang="es-PE" sz="4800" b="1" dirty="0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 </a:t>
            </a:r>
            <a:r>
              <a:rPr lang="es-PE" sz="4800" b="1" dirty="0" err="1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Doubles</a:t>
            </a:r>
            <a:endParaRPr lang="es-PE" sz="4800" b="1" dirty="0" smtClean="0">
              <a:solidFill>
                <a:srgbClr val="0070C0"/>
              </a:solidFill>
              <a:latin typeface="Cambria" pitchFamily="18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100" y="6006584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2"/>
              </a:rPr>
              <a:t>http://</a:t>
            </a:r>
            <a:r>
              <a:rPr lang="es-PE" dirty="0" smtClean="0">
                <a:hlinkClick r:id="rId2"/>
              </a:rPr>
              <a:t>youtu.be/VkdmHZTq17o?t=1m12s</a:t>
            </a: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1026" name="Picture 2" descr="http://static.ibnlive.in.com/pix/slideshow/06-2011/obama-and-his/obam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" y="1490024"/>
            <a:ext cx="4577183" cy="316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-Hlef9meohP8/UAEc32LZ_4I/AAAAAAAAACU/q-gpROsYgsg/s640/blogger-image--1294909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755" y="1070491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udo.co.nz/image/cache/data/TshirtImages/closeups/white/lemon-squeezy_whiteCLOSE-600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55245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hemotivationsite.com/wp-content/uploads/2010/12/awesome-dog.jpg#awesome%20d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7" t="6745" r="9807" b="23554"/>
          <a:stretch/>
        </p:blipFill>
        <p:spPr bwMode="auto">
          <a:xfrm>
            <a:off x="2513993" y="942975"/>
            <a:ext cx="7222146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6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1. The first chile peppers grew in ___&amp;quot;&quot;/&gt;&lt;property id=&quot;20307&quot; value=&quot;260&quot;/&gt;&lt;/object&gt;&lt;object type=&quot;3&quot; unique_id=&quot;10007&quot;&gt;&lt;property id=&quot;20148&quot; value=&quot;5&quot;/&gt;&lt;property id=&quot;20300&quot; value=&quot;Slide 4 - &amp;quot;2. &amp;amp;#x09;Chile peppers are hot because…  &amp;quot;&quot;/&gt;&lt;property id=&quot;20307&quot; value=&quot;261&quot;/&gt;&lt;/object&gt;&lt;object type=&quot;3&quot; unique_id=&quot;10008&quot;&gt;&lt;property id=&quot;20148&quot; value=&quot;5&quot;/&gt;&lt;property id=&quot;20300&quot; value=&quot;Slide 5 - &amp;quot;3. _____ people eat the most chile peppers of any people in the world.&amp;quot;&quot;/&gt;&lt;property id=&quot;20307&quot; value=&quot;258&quot;/&gt;&lt;/object&gt;&lt;object type=&quot;3&quot; unique_id=&quot;10009&quot;&gt;&lt;property id=&quot;20148&quot; value=&quot;5&quot;/&gt;&lt;property id=&quot;20300&quot; value=&quot;Slide 6 - &amp;quot;4. &amp;amp;#x09;In the text SPREAD means…&amp;quot;&quot;/&gt;&lt;property id=&quot;20307&quot; value=&quot;25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1252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Cambria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Gonzalo Iwasaki Jiménez-Veiga</dc:creator>
  <cp:lastModifiedBy>Koshka</cp:lastModifiedBy>
  <cp:revision>65</cp:revision>
  <dcterms:created xsi:type="dcterms:W3CDTF">2013-03-21T16:29:36Z</dcterms:created>
  <dcterms:modified xsi:type="dcterms:W3CDTF">2014-06-06T03:21:14Z</dcterms:modified>
</cp:coreProperties>
</file>