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70" r:id="rId4"/>
    <p:sldId id="268" r:id="rId5"/>
    <p:sldId id="267" r:id="rId6"/>
    <p:sldId id="263" r:id="rId7"/>
    <p:sldId id="264" r:id="rId8"/>
    <p:sldId id="266" r:id="rId9"/>
    <p:sldId id="258" r:id="rId10"/>
    <p:sldId id="257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026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3FC4183-7DA5-454F-8C90-F4A156BC23C6}" type="datetimeFigureOut">
              <a:rPr lang="en-US" smtClean="0"/>
              <a:pPr/>
              <a:t>7/10/2012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47AFB69-3123-40CB-A1BD-DFE44D7AB3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FC4183-7DA5-454F-8C90-F4A156BC23C6}" type="datetimeFigureOut">
              <a:rPr lang="en-US" smtClean="0"/>
              <a:pPr/>
              <a:t>7/10/2012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7AFB69-3123-40CB-A1BD-DFE44D7AB3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FC4183-7DA5-454F-8C90-F4A156BC23C6}" type="datetimeFigureOut">
              <a:rPr lang="en-US" smtClean="0"/>
              <a:pPr/>
              <a:t>7/10/2012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7AFB69-3123-40CB-A1BD-DFE44D7AB3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FC4183-7DA5-454F-8C90-F4A156BC23C6}" type="datetimeFigureOut">
              <a:rPr lang="en-US" smtClean="0"/>
              <a:pPr/>
              <a:t>7/10/2012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7AFB69-3123-40CB-A1BD-DFE44D7AB3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FC4183-7DA5-454F-8C90-F4A156BC23C6}" type="datetimeFigureOut">
              <a:rPr lang="en-US" smtClean="0"/>
              <a:pPr/>
              <a:t>7/10/2012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7AFB69-3123-40CB-A1BD-DFE44D7AB3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FC4183-7DA5-454F-8C90-F4A156BC23C6}" type="datetimeFigureOut">
              <a:rPr lang="en-US" smtClean="0"/>
              <a:pPr/>
              <a:t>7/10/2012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7AFB69-3123-40CB-A1BD-DFE44D7AB3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FC4183-7DA5-454F-8C90-F4A156BC23C6}" type="datetimeFigureOut">
              <a:rPr lang="en-US" smtClean="0"/>
              <a:pPr/>
              <a:t>7/10/2012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7AFB69-3123-40CB-A1BD-DFE44D7AB3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FC4183-7DA5-454F-8C90-F4A156BC23C6}" type="datetimeFigureOut">
              <a:rPr lang="en-US" smtClean="0"/>
              <a:pPr/>
              <a:t>7/10/2012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7AFB69-3123-40CB-A1BD-DFE44D7AB3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FC4183-7DA5-454F-8C90-F4A156BC23C6}" type="datetimeFigureOut">
              <a:rPr lang="en-US" smtClean="0"/>
              <a:pPr/>
              <a:t>7/10/2012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7AFB69-3123-40CB-A1BD-DFE44D7AB3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3FC4183-7DA5-454F-8C90-F4A156BC23C6}" type="datetimeFigureOut">
              <a:rPr lang="en-US" smtClean="0"/>
              <a:pPr/>
              <a:t>7/10/2012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7AFB69-3123-40CB-A1BD-DFE44D7AB3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3FC4183-7DA5-454F-8C90-F4A156BC23C6}" type="datetimeFigureOut">
              <a:rPr lang="en-US" smtClean="0"/>
              <a:pPr/>
              <a:t>7/10/2012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47AFB69-3123-40CB-A1BD-DFE44D7AB3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3FC4183-7DA5-454F-8C90-F4A156BC23C6}" type="datetimeFigureOut">
              <a:rPr lang="en-US" smtClean="0"/>
              <a:pPr/>
              <a:t>7/10/2012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47AFB69-3123-40CB-A1BD-DFE44D7AB37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jpeg"/><Relationship Id="rId5" Type="http://schemas.openxmlformats.org/officeDocument/2006/relationships/image" Target="../media/image14.gif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Expressing Yourself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Basic 5 – Unit 2 a - Feelings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1-1-8-0-0-0-0-0-0-0-0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600" y="1676400"/>
            <a:ext cx="4495800" cy="44958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are they doing? He / she is…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9050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ANGRY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46482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HAPPY and RELAXED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34200" y="19812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SURPRISED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10400" y="4724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SAD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6a00d8341c4ec253ef00e54f1c89018834-800wi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1" y="1371600"/>
            <a:ext cx="2590800" cy="1726121"/>
          </a:xfrm>
        </p:spPr>
      </p:pic>
      <p:pic>
        <p:nvPicPr>
          <p:cNvPr id="6" name="Content Placeholder 5" descr="Afraid.jp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05600" y="152400"/>
            <a:ext cx="2247900" cy="2974721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are they doing?</a:t>
            </a:r>
            <a:endParaRPr lang="en-US" dirty="0"/>
          </a:p>
        </p:txBody>
      </p:sp>
      <p:pic>
        <p:nvPicPr>
          <p:cNvPr id="7" name="Picture 6" descr="embarrassed-smiley-fac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400" y="4038600"/>
            <a:ext cx="1933575" cy="1838325"/>
          </a:xfrm>
          <a:prstGeom prst="rect">
            <a:avLst/>
          </a:prstGeom>
        </p:spPr>
      </p:pic>
      <p:pic>
        <p:nvPicPr>
          <p:cNvPr id="8" name="Picture 7" descr="nervous1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" y="3810000"/>
            <a:ext cx="2362200" cy="2140442"/>
          </a:xfrm>
          <a:prstGeom prst="rect">
            <a:avLst/>
          </a:prstGeom>
        </p:spPr>
      </p:pic>
      <p:pic>
        <p:nvPicPr>
          <p:cNvPr id="9" name="Picture 8" descr="bored-baby-1284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2800" y="2362200"/>
            <a:ext cx="3163538" cy="35052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90600" y="3215185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95000"/>
                  </a:schemeClr>
                </a:solidFill>
              </a:rPr>
              <a:t>FRUSTRATED</a:t>
            </a:r>
            <a:endParaRPr lang="en-US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600" y="61722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95000"/>
                  </a:schemeClr>
                </a:solidFill>
              </a:rPr>
              <a:t>NERVOUS</a:t>
            </a:r>
            <a:endParaRPr lang="en-US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81800" y="3200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95000"/>
                  </a:schemeClr>
                </a:solidFill>
              </a:rPr>
              <a:t>SCARED</a:t>
            </a:r>
            <a:endParaRPr lang="en-US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00800" y="59436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95000"/>
                  </a:schemeClr>
                </a:solidFill>
              </a:rPr>
              <a:t>EMBARRASSED</a:t>
            </a:r>
            <a:endParaRPr lang="en-US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81400" y="60198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95000"/>
                  </a:schemeClr>
                </a:solidFill>
              </a:rPr>
              <a:t>BORED</a:t>
            </a:r>
            <a:endParaRPr lang="en-US" b="1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14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" y="76200"/>
            <a:ext cx="9260493" cy="6781800"/>
          </a:xfrm>
        </p:spPr>
      </p:pic>
    </p:spTree>
    <p:extLst>
      <p:ext uri="{BB962C8B-B14F-4D97-AF65-F5344CB8AC3E}">
        <p14:creationId xmlns:p14="http://schemas.microsoft.com/office/powerpoint/2010/main" val="45173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"/>
            <a:ext cx="9260493" cy="6781800"/>
          </a:xfrm>
        </p:spPr>
      </p:pic>
    </p:spTree>
    <p:extLst>
      <p:ext uri="{BB962C8B-B14F-4D97-AF65-F5344CB8AC3E}">
        <p14:creationId xmlns:p14="http://schemas.microsoft.com/office/powerpoint/2010/main" val="119772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" y="457200"/>
            <a:ext cx="8878970" cy="5919313"/>
          </a:xfrm>
        </p:spPr>
      </p:pic>
    </p:spTree>
    <p:extLst>
      <p:ext uri="{BB962C8B-B14F-4D97-AF65-F5344CB8AC3E}">
        <p14:creationId xmlns:p14="http://schemas.microsoft.com/office/powerpoint/2010/main" val="368049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76200"/>
            <a:ext cx="7050170" cy="6697662"/>
          </a:xfrm>
        </p:spPr>
      </p:pic>
    </p:spTree>
    <p:extLst>
      <p:ext uri="{BB962C8B-B14F-4D97-AF65-F5344CB8AC3E}">
        <p14:creationId xmlns:p14="http://schemas.microsoft.com/office/powerpoint/2010/main" val="358623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6a00d8341c4ec253ef00e54f1c89018834-800wi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62255" y="1371600"/>
            <a:ext cx="2580692" cy="1726121"/>
          </a:xfrm>
        </p:spPr>
      </p:pic>
      <p:pic>
        <p:nvPicPr>
          <p:cNvPr id="6" name="Content Placeholder 5" descr="Afraid.jp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05600" y="502323"/>
            <a:ext cx="2247900" cy="2274874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they doing?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025" y="4083879"/>
            <a:ext cx="1838325" cy="1747767"/>
          </a:xfrm>
          <a:prstGeom prst="rect">
            <a:avLst/>
          </a:prstGeom>
        </p:spPr>
      </p:pic>
      <p:pic>
        <p:nvPicPr>
          <p:cNvPr id="8" name="Picture 7" descr="nervous1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4495800"/>
            <a:ext cx="2667000" cy="2096813"/>
          </a:xfrm>
          <a:prstGeom prst="rect">
            <a:avLst/>
          </a:prstGeom>
        </p:spPr>
      </p:pic>
      <p:pic>
        <p:nvPicPr>
          <p:cNvPr id="9" name="Picture 8" descr="bored-baby-1284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5682" y="2057400"/>
            <a:ext cx="2979420" cy="3810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33400" y="32766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95000"/>
                  </a:schemeClr>
                </a:solidFill>
              </a:rPr>
              <a:t>SMILING</a:t>
            </a:r>
            <a:endParaRPr lang="en-US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8600" y="40386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95000"/>
                  </a:schemeClr>
                </a:solidFill>
              </a:rPr>
              <a:t>YELLING /SHOUTING</a:t>
            </a:r>
            <a:endParaRPr lang="en-US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34200" y="28956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95000"/>
                  </a:schemeClr>
                </a:solidFill>
              </a:rPr>
              <a:t>FROWNING</a:t>
            </a:r>
            <a:endParaRPr lang="en-US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34200" y="58674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95000"/>
                  </a:schemeClr>
                </a:solidFill>
              </a:rPr>
              <a:t>BLUSHING</a:t>
            </a:r>
            <a:endParaRPr lang="en-US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62400" y="59436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95000"/>
                  </a:schemeClr>
                </a:solidFill>
              </a:rPr>
              <a:t>CRYING</a:t>
            </a:r>
            <a:endParaRPr lang="en-US" b="1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74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4175" y="757491"/>
            <a:ext cx="4040188" cy="659352"/>
          </a:xfrm>
        </p:spPr>
        <p:txBody>
          <a:bodyPr/>
          <a:lstStyle/>
          <a:p>
            <a:r>
              <a:rPr lang="en-US" dirty="0" smtClean="0"/>
              <a:t>What </a:t>
            </a:r>
            <a:r>
              <a:rPr lang="en-US" dirty="0" smtClean="0"/>
              <a:t>is it doing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572000" y="762000"/>
            <a:ext cx="4041775" cy="654843"/>
          </a:xfrm>
        </p:spPr>
        <p:txBody>
          <a:bodyPr/>
          <a:lstStyle/>
          <a:p>
            <a:r>
              <a:rPr lang="en-US" dirty="0" smtClean="0"/>
              <a:t>What is he doing?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860804"/>
            <a:ext cx="3657600" cy="3364992"/>
          </a:xfrm>
        </p:spPr>
      </p:pic>
      <p:pic>
        <p:nvPicPr>
          <p:cNvPr id="8" name="Content Placeholder 7" descr="Shake Hand.jpg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876800" y="1903144"/>
            <a:ext cx="2988904" cy="3058645"/>
          </a:xfrm>
        </p:spPr>
      </p:pic>
      <p:sp>
        <p:nvSpPr>
          <p:cNvPr id="9" name="Text Placeholder 2"/>
          <p:cNvSpPr txBox="1">
            <a:spLocks/>
          </p:cNvSpPr>
          <p:nvPr/>
        </p:nvSpPr>
        <p:spPr>
          <a:xfrm>
            <a:off x="231775" y="5506766"/>
            <a:ext cx="4040188" cy="918909"/>
          </a:xfrm>
          <a:prstGeom prst="rect">
            <a:avLst/>
          </a:prstGeom>
        </p:spPr>
        <p:txBody>
          <a:bodyPr vert="horz" lIns="45720" tIns="0" rIns="45720" bIns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It´s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barking at someone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4800600" y="5638800"/>
            <a:ext cx="4041775" cy="654843"/>
          </a:xfrm>
          <a:prstGeom prst="rect">
            <a:avLst/>
          </a:prstGeom>
        </p:spPr>
        <p:txBody>
          <a:bodyPr vert="horz" lIns="45720" tIns="0" rIns="45720" bIns="0" anchor="ctr">
            <a:normAutofit fontScale="92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 is pointing (at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person)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514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86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6a00d8341c4ec253ef00e54f1c89018834-800wi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" y="1718861"/>
            <a:ext cx="4460487" cy="2971800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are they doing?</a:t>
            </a:r>
            <a:endParaRPr lang="en-US" dirty="0"/>
          </a:p>
        </p:txBody>
      </p:sp>
      <p:pic>
        <p:nvPicPr>
          <p:cNvPr id="8" name="Picture 7" descr="nervous1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1444075"/>
            <a:ext cx="3886200" cy="352137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62000" y="489531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95000"/>
                  </a:schemeClr>
                </a:solidFill>
              </a:rPr>
              <a:t>FRUSTRATED</a:t>
            </a:r>
            <a:endParaRPr lang="en-US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72200" y="5240867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95000"/>
                  </a:schemeClr>
                </a:solidFill>
              </a:rPr>
              <a:t>NERVOUS</a:t>
            </a:r>
            <a:endParaRPr lang="en-US" b="1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72</TotalTime>
  <Words>77</Words>
  <Application>Microsoft Office PowerPoint</Application>
  <PresentationFormat>On-screen Show (4:3)</PresentationFormat>
  <Paragraphs>26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Concourse</vt:lpstr>
      <vt:lpstr>Expressing Yourself</vt:lpstr>
      <vt:lpstr>PowerPoint Presentation</vt:lpstr>
      <vt:lpstr>PowerPoint Presentation</vt:lpstr>
      <vt:lpstr>PowerPoint Presentation</vt:lpstr>
      <vt:lpstr>PowerPoint Presentation</vt:lpstr>
      <vt:lpstr>What are they doing?</vt:lpstr>
      <vt:lpstr>PowerPoint Presentation</vt:lpstr>
      <vt:lpstr>PowerPoint Presentation</vt:lpstr>
      <vt:lpstr>How are they doing?</vt:lpstr>
      <vt:lpstr>How are they doing? He / she is…</vt:lpstr>
      <vt:lpstr>How are they doing?</vt:lpstr>
    </vt:vector>
  </TitlesOfParts>
  <Company>Berts-pc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Expressing Yourself</dc:title>
  <dc:creator>Lychee</dc:creator>
  <cp:lastModifiedBy>D</cp:lastModifiedBy>
  <cp:revision>13</cp:revision>
  <dcterms:created xsi:type="dcterms:W3CDTF">2010-05-12T17:56:58Z</dcterms:created>
  <dcterms:modified xsi:type="dcterms:W3CDTF">2012-07-10T18:47:17Z</dcterms:modified>
</cp:coreProperties>
</file>