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8" r:id="rId2"/>
    <p:sldId id="259" r:id="rId3"/>
    <p:sldId id="261" r:id="rId4"/>
    <p:sldId id="262" r:id="rId5"/>
    <p:sldId id="266" r:id="rId6"/>
    <p:sldId id="267" r:id="rId7"/>
    <p:sldId id="272" r:id="rId8"/>
    <p:sldId id="280" r:id="rId9"/>
    <p:sldId id="288" r:id="rId10"/>
    <p:sldId id="302" r:id="rId11"/>
    <p:sldId id="313" r:id="rId12"/>
    <p:sldId id="314" r:id="rId13"/>
    <p:sldId id="315" r:id="rId14"/>
    <p:sldId id="323" r:id="rId15"/>
    <p:sldId id="326" r:id="rId16"/>
    <p:sldId id="327" r:id="rId17"/>
    <p:sldId id="328" r:id="rId18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D86712FA-1B2C-4471-981B-FDA7DAA5533B}" type="datetimeFigureOut">
              <a:rPr lang="en-US"/>
              <a:pPr>
                <a:defRPr/>
              </a:pPr>
              <a:t>8/10/2011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EF8CE6B2-073E-48E7-B27A-A56E48EEF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60D91-9631-43D3-87ED-378A8B675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1CAA3-ACE4-4AEB-A363-0738E9055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6F6FE-0C72-4495-9262-A86D51287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3618B-4A4A-4A83-9EFD-031F1867B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8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BE47-78B3-4CEF-8658-6522B7D64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6FED2-435A-4DAE-846F-9E4F71D4F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D3103-DADA-42E1-8E37-11432AEC2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81145-6B11-4333-9D23-51F9F556F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21CFF-55AA-4772-9FCA-C350102D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7425D-5030-4C24-9D34-4179E2635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D6AEB-B946-4C1E-BFB3-7A560BF3D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0DF27C7-3F41-4AA1-8030-0140F2A2E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411163" y="504825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23875"/>
            <a:ext cx="8199437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504825"/>
            <a:ext cx="82200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11175"/>
            <a:ext cx="81978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411163" y="504825"/>
            <a:ext cx="82343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"/>
          <a:stretch>
            <a:fillRect/>
          </a:stretch>
        </p:blipFill>
        <p:spPr bwMode="auto">
          <a:xfrm>
            <a:off x="411163" y="504825"/>
            <a:ext cx="82375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533400" y="609600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Comic Sans MS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Puta</cp:lastModifiedBy>
  <cp:revision>8</cp:revision>
  <dcterms:created xsi:type="dcterms:W3CDTF">2006-09-14T04:29:31Z</dcterms:created>
  <dcterms:modified xsi:type="dcterms:W3CDTF">2011-08-11T03:54:52Z</dcterms:modified>
</cp:coreProperties>
</file>