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49C8-3889-47C0-8B7B-2974B3CA1672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0FC-050E-467E-9196-61A7A076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49C8-3889-47C0-8B7B-2974B3CA1672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0FC-050E-467E-9196-61A7A076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49C8-3889-47C0-8B7B-2974B3CA1672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0FC-050E-467E-9196-61A7A076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49C8-3889-47C0-8B7B-2974B3CA1672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0FC-050E-467E-9196-61A7A076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49C8-3889-47C0-8B7B-2974B3CA1672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0FC-050E-467E-9196-61A7A076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49C8-3889-47C0-8B7B-2974B3CA1672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0FC-050E-467E-9196-61A7A076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49C8-3889-47C0-8B7B-2974B3CA1672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0FC-050E-467E-9196-61A7A076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49C8-3889-47C0-8B7B-2974B3CA1672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0FC-050E-467E-9196-61A7A076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49C8-3889-47C0-8B7B-2974B3CA1672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0FC-050E-467E-9196-61A7A076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49C8-3889-47C0-8B7B-2974B3CA1672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E0FC-050E-467E-9196-61A7A076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49C8-3889-47C0-8B7B-2974B3CA1672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4D8E0FC-050E-467E-9196-61A7A076EE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3F49C8-3889-47C0-8B7B-2974B3CA1672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D8E0FC-050E-467E-9196-61A7A076EE1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 Yourself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5 – Unit 2b </a:t>
            </a:r>
          </a:p>
          <a:p>
            <a:r>
              <a:rPr lang="en-US" dirty="0" smtClean="0"/>
              <a:t>Body Language and Gestures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562600" cy="1295400"/>
          </a:xfrm>
        </p:spPr>
        <p:txBody>
          <a:bodyPr/>
          <a:lstStyle/>
          <a:p>
            <a:r>
              <a:rPr lang="en-US" dirty="0" smtClean="0"/>
              <a:t>What is he doing?</a:t>
            </a:r>
            <a:endParaRPr lang="en-US" dirty="0"/>
          </a:p>
        </p:txBody>
      </p:sp>
      <p:pic>
        <p:nvPicPr>
          <p:cNvPr id="4" name="Content Placeholder 3" descr="shrugging-gu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381000"/>
            <a:ext cx="4001370" cy="3505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1676400" y="1600200"/>
            <a:ext cx="4040188" cy="6593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shrug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62000" y="1600200"/>
            <a:ext cx="4041775" cy="654843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 is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ist2_6421521-emoticon-win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43200"/>
            <a:ext cx="2841625" cy="3788833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4495800" y="4876800"/>
            <a:ext cx="4040188" cy="6593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cross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3581400" y="4876800"/>
            <a:ext cx="5029200" cy="654843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 is                  </a:t>
            </a:r>
            <a:r>
              <a:rPr lang="en-US" sz="2600" dirty="0" smtClean="0"/>
              <a:t>his fingers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175" y="757491"/>
            <a:ext cx="4040188" cy="659352"/>
          </a:xfrm>
        </p:spPr>
        <p:txBody>
          <a:bodyPr/>
          <a:lstStyle/>
          <a:p>
            <a:r>
              <a:rPr lang="en-US" dirty="0" smtClean="0"/>
              <a:t>What are they doing?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72000" y="762000"/>
            <a:ext cx="4041775" cy="654843"/>
          </a:xfrm>
        </p:spPr>
        <p:txBody>
          <a:bodyPr/>
          <a:lstStyle/>
          <a:p>
            <a:r>
              <a:rPr lang="en-US" dirty="0" smtClean="0"/>
              <a:t>What is he doing?</a:t>
            </a:r>
            <a:endParaRPr lang="en-US" dirty="0"/>
          </a:p>
        </p:txBody>
      </p:sp>
      <p:pic>
        <p:nvPicPr>
          <p:cNvPr id="7" name="Content Placeholder 6" descr="bowing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27192" y="1600200"/>
            <a:ext cx="3054900" cy="4067175"/>
          </a:xfrm>
        </p:spPr>
      </p:pic>
      <p:pic>
        <p:nvPicPr>
          <p:cNvPr id="8" name="Content Placeholder 7" descr="Shake Hand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343400" y="1966019"/>
            <a:ext cx="4145756" cy="3109317"/>
          </a:xfr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231775" y="5710491"/>
            <a:ext cx="4040188" cy="659352"/>
          </a:xfrm>
          <a:prstGeom prst="rect">
            <a:avLst/>
          </a:prstGeom>
        </p:spPr>
        <p:txBody>
          <a:bodyPr vert="horz" lIns="45720" tIns="0" rIns="45720" bIns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 are kissing.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4419600" y="5715000"/>
            <a:ext cx="4041775" cy="654843"/>
          </a:xfrm>
          <a:prstGeom prst="rect">
            <a:avLst/>
          </a:prstGeom>
        </p:spPr>
        <p:txBody>
          <a:bodyPr vert="horz" lIns="45720" tIns="0" rIns="4572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 is kissing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woman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175" y="757491"/>
            <a:ext cx="4040188" cy="659352"/>
          </a:xfrm>
        </p:spPr>
        <p:txBody>
          <a:bodyPr/>
          <a:lstStyle/>
          <a:p>
            <a:r>
              <a:rPr lang="en-US" dirty="0" smtClean="0"/>
              <a:t>What is she doing?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72000" y="762000"/>
            <a:ext cx="4041775" cy="654843"/>
          </a:xfrm>
        </p:spPr>
        <p:txBody>
          <a:bodyPr/>
          <a:lstStyle/>
          <a:p>
            <a:r>
              <a:rPr lang="en-US" dirty="0" smtClean="0"/>
              <a:t>What is she doing?</a:t>
            </a:r>
            <a:endParaRPr lang="en-US" dirty="0"/>
          </a:p>
        </p:txBody>
      </p:sp>
      <p:pic>
        <p:nvPicPr>
          <p:cNvPr id="7" name="Content Placeholder 6" descr="bowing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33400" y="1828800"/>
            <a:ext cx="3300854" cy="3352800"/>
          </a:xfrm>
        </p:spPr>
      </p:pic>
      <p:pic>
        <p:nvPicPr>
          <p:cNvPr id="8" name="Content Placeholder 7" descr="Shake Hand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76800" y="1295400"/>
            <a:ext cx="2988904" cy="4274133"/>
          </a:xfr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231775" y="5710491"/>
            <a:ext cx="4040188" cy="659352"/>
          </a:xfrm>
          <a:prstGeom prst="rect">
            <a:avLst/>
          </a:prstGeom>
        </p:spPr>
        <p:txBody>
          <a:bodyPr vert="horz" lIns="45720" tIns="0" rIns="45720" bIns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She is calling someone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4800600" y="5638800"/>
            <a:ext cx="4041775" cy="654843"/>
          </a:xfrm>
          <a:prstGeom prst="rect">
            <a:avLst/>
          </a:prstGeom>
        </p:spPr>
        <p:txBody>
          <a:bodyPr vert="horz" lIns="45720" tIns="0" rIns="4572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She is winking (at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175" y="757491"/>
            <a:ext cx="4040188" cy="659352"/>
          </a:xfrm>
        </p:spPr>
        <p:txBody>
          <a:bodyPr/>
          <a:lstStyle/>
          <a:p>
            <a:r>
              <a:rPr lang="en-US" dirty="0" smtClean="0"/>
              <a:t>What are they doing?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72000" y="762000"/>
            <a:ext cx="4041775" cy="654843"/>
          </a:xfrm>
        </p:spPr>
        <p:txBody>
          <a:bodyPr/>
          <a:lstStyle/>
          <a:p>
            <a:r>
              <a:rPr lang="en-US" dirty="0" smtClean="0"/>
              <a:t>What is he doing?</a:t>
            </a:r>
            <a:endParaRPr lang="en-US" dirty="0"/>
          </a:p>
        </p:txBody>
      </p:sp>
      <p:pic>
        <p:nvPicPr>
          <p:cNvPr id="7" name="Content Placeholder 6" descr="bowing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304800" y="1676400"/>
            <a:ext cx="3657600" cy="3733800"/>
          </a:xfrm>
        </p:spPr>
      </p:pic>
      <p:pic>
        <p:nvPicPr>
          <p:cNvPr id="8" name="Content Placeholder 7" descr="Shake Hand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76800" y="1903144"/>
            <a:ext cx="2988904" cy="3058645"/>
          </a:xfr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231775" y="5710490"/>
            <a:ext cx="4040188" cy="918909"/>
          </a:xfrm>
          <a:prstGeom prst="rect">
            <a:avLst/>
          </a:prstGeom>
        </p:spPr>
        <p:txBody>
          <a:bodyPr vert="horz" lIns="45720" tIns="0" rIns="45720" bIns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 are pointing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 each other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4800600" y="5638800"/>
            <a:ext cx="4041775" cy="654843"/>
          </a:xfrm>
          <a:prstGeom prst="rect">
            <a:avLst/>
          </a:prstGeom>
        </p:spPr>
        <p:txBody>
          <a:bodyPr vert="horz" lIns="45720" tIns="0" rIns="4572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 is pointing (at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person)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05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 these gestures mean?</a:t>
            </a:r>
            <a:endParaRPr lang="en-US" dirty="0"/>
          </a:p>
        </p:txBody>
      </p:sp>
      <p:pic>
        <p:nvPicPr>
          <p:cNvPr id="4" name="Content Placeholder 3" descr="gestur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762000"/>
            <a:ext cx="5962805" cy="586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133600" y="533400"/>
            <a:ext cx="4953000" cy="654843"/>
          </a:xfrm>
        </p:spPr>
        <p:txBody>
          <a:bodyPr>
            <a:normAutofit/>
          </a:bodyPr>
          <a:lstStyle/>
          <a:p>
            <a:r>
              <a:rPr lang="en-US" dirty="0" smtClean="0"/>
              <a:t>What do these gestures mean?</a:t>
            </a:r>
            <a:endParaRPr lang="en-US" dirty="0"/>
          </a:p>
        </p:txBody>
      </p:sp>
      <p:pic>
        <p:nvPicPr>
          <p:cNvPr id="7" name="Content Placeholder 6" descr="bowing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199" y="2399399"/>
            <a:ext cx="3194887" cy="2468776"/>
          </a:xfrm>
        </p:spPr>
      </p:pic>
      <p:pic>
        <p:nvPicPr>
          <p:cNvPr id="8" name="Content Placeholder 7" descr="Shake Hand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962400" y="1676400"/>
            <a:ext cx="4804757" cy="377974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</TotalTime>
  <Words>101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Express Yourself</vt:lpstr>
      <vt:lpstr>What is he doing?</vt:lpstr>
      <vt:lpstr>Slide 3</vt:lpstr>
      <vt:lpstr>Slide 4</vt:lpstr>
      <vt:lpstr>Slide 5</vt:lpstr>
      <vt:lpstr>What do these gestures mean?</vt:lpstr>
      <vt:lpstr>Slide 7</vt:lpstr>
    </vt:vector>
  </TitlesOfParts>
  <Company>Berts-pc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 Yourself</dc:title>
  <dc:creator>Lychee</dc:creator>
  <cp:lastModifiedBy>Lychee</cp:lastModifiedBy>
  <cp:revision>7</cp:revision>
  <dcterms:created xsi:type="dcterms:W3CDTF">2010-05-13T17:31:00Z</dcterms:created>
  <dcterms:modified xsi:type="dcterms:W3CDTF">2010-06-15T10:57:07Z</dcterms:modified>
</cp:coreProperties>
</file>