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2" r:id="rId3"/>
    <p:sldId id="259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5/16/2011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772400" cy="762000"/>
          </a:xfrm>
        </p:spPr>
        <p:txBody>
          <a:bodyPr/>
          <a:lstStyle/>
          <a:p>
            <a:r>
              <a:rPr lang="en-US" dirty="0" smtClean="0"/>
              <a:t>Basic 5 – Unit 2 Lesson 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43400"/>
            <a:ext cx="8001000" cy="1975104"/>
          </a:xfrm>
        </p:spPr>
        <p:txBody>
          <a:bodyPr/>
          <a:lstStyle/>
          <a:p>
            <a:r>
              <a:rPr lang="en-US" sz="4400" dirty="0" smtClean="0"/>
              <a:t>Object pronouns</a:t>
            </a:r>
            <a:endParaRPr lang="en-US" sz="4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8600"/>
            <a:ext cx="81534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Object pronouns are pronouns that receive the action. They don’t do the action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" name="Picture 3" descr="shaki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295400"/>
            <a:ext cx="1447800" cy="2366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0005099236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886200"/>
            <a:ext cx="1600200" cy="24103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267200"/>
            <a:ext cx="6324600" cy="1371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800" dirty="0" smtClean="0">
                <a:solidFill>
                  <a:srgbClr val="FFC000"/>
                </a:solidFill>
                <a:latin typeface="Comic Sans MS" pitchFamily="66" charset="0"/>
              </a:rPr>
              <a:t>Angelina Jolie and Brad Pitt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are two of my favorite actors. </a:t>
            </a:r>
            <a:r>
              <a:rPr lang="en-US" sz="2800" dirty="0" smtClean="0">
                <a:solidFill>
                  <a:srgbClr val="FFC000"/>
                </a:solidFill>
                <a:latin typeface="Comic Sans MS" pitchFamily="66" charset="0"/>
              </a:rPr>
              <a:t>They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are good actors. I like ______ a lot.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1752600"/>
            <a:ext cx="66294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I like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itchFamily="66" charset="0"/>
              </a:rPr>
              <a:t>Angelina Jolie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lot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. </a:t>
            </a:r>
            <a:r>
              <a:rPr lang="en-US" sz="2800" dirty="0" smtClean="0">
                <a:solidFill>
                  <a:srgbClr val="FFC000"/>
                </a:solidFill>
                <a:latin typeface="Comic Sans MS" pitchFamily="66" charset="0"/>
              </a:rPr>
              <a:t>She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is my favorite actress. I like ______ a lot.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57800" y="2155209"/>
            <a:ext cx="20574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itchFamily="66" charset="0"/>
              </a:rPr>
              <a:t>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00400" y="4953000"/>
            <a:ext cx="20574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itchFamily="66" charset="0"/>
              </a:rPr>
              <a:t>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3117" y="2453880"/>
            <a:ext cx="4789715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92D050"/>
                </a:solidFill>
                <a:latin typeface="Comic Sans MS" pitchFamily="66" charset="0"/>
              </a:rPr>
              <a:t>She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is walking with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</a:rPr>
              <a:t>           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914400"/>
          </a:xfrm>
        </p:spPr>
        <p:txBody>
          <a:bodyPr/>
          <a:lstStyle/>
          <a:p>
            <a:r>
              <a:rPr lang="en-US" dirty="0" smtClean="0"/>
              <a:t>Object Pronouns in English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1553" y="3368280"/>
            <a:ext cx="6879773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dirty="0" smtClean="0">
                <a:solidFill>
                  <a:srgbClr val="92D050"/>
                </a:solidFill>
                <a:latin typeface="Comic Sans MS" pitchFamily="66" charset="0"/>
              </a:rPr>
              <a:t>Luis and Juan </a:t>
            </a:r>
            <a:r>
              <a:rPr lang="en-US" sz="2800" dirty="0" smtClean="0">
                <a:latin typeface="Comic Sans MS" pitchFamily="66" charset="0"/>
              </a:rPr>
              <a:t>like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Angelina Jolie  </a:t>
            </a:r>
            <a:r>
              <a:rPr lang="en-US" sz="2800" dirty="0" smtClean="0">
                <a:latin typeface="Comic Sans MS" pitchFamily="66" charset="0"/>
              </a:rPr>
              <a:t>a lot.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4439" y="4206480"/>
            <a:ext cx="4876801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92D050"/>
                </a:solidFill>
                <a:latin typeface="Comic Sans MS" pitchFamily="66" charset="0"/>
              </a:rPr>
              <a:t>They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like 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</a:rPr>
              <a:t>______ </a:t>
            </a:r>
            <a:r>
              <a:rPr lang="en-US" sz="2800" dirty="0" smtClean="0">
                <a:latin typeface="Comic Sans MS" pitchFamily="66" charset="0"/>
              </a:rPr>
              <a:t>a lot.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03450" y="3831735"/>
            <a:ext cx="457200" cy="533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2340325" y="4130280"/>
            <a:ext cx="2351315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</a:rPr>
              <a:t>her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16876" y="2829193"/>
            <a:ext cx="2351315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Subject 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788125" y="3825480"/>
            <a:ext cx="2351315" cy="304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Object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12288" y="3755535"/>
            <a:ext cx="2351315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Subject 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78946" y="1463280"/>
            <a:ext cx="6183086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mic Sans MS" pitchFamily="66" charset="0"/>
              </a:rPr>
              <a:t>Angelina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is walking with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</a:rPr>
              <a:t>Brad Pitt. 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05491" y="1844280"/>
            <a:ext cx="2351315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Subject 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846317" y="2440800"/>
            <a:ext cx="2351315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</a:rPr>
              <a:t>him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900009" y="1965720"/>
            <a:ext cx="6096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644117" y="1920480"/>
            <a:ext cx="2351315" cy="304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Object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251329" y="1920480"/>
            <a:ext cx="4572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405491" y="4879769"/>
            <a:ext cx="84582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dirty="0" smtClean="0">
                <a:solidFill>
                  <a:srgbClr val="92D050"/>
                </a:solidFill>
                <a:latin typeface="Comic Sans MS" pitchFamily="66" charset="0"/>
              </a:rPr>
              <a:t>I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can give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you and mike </a:t>
            </a:r>
            <a:r>
              <a:rPr lang="en-US" sz="2800" dirty="0" smtClean="0">
                <a:latin typeface="Comic Sans MS" pitchFamily="66" charset="0"/>
              </a:rPr>
              <a:t>some cookies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</a:rPr>
              <a:t>.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405491" y="5755626"/>
            <a:ext cx="8238327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Comic Sans MS" pitchFamily="66" charset="0"/>
              </a:rPr>
              <a:t>I </a:t>
            </a:r>
            <a:r>
              <a:rPr lang="en-US" sz="2800" dirty="0" smtClean="0">
                <a:latin typeface="Comic Sans MS" pitchFamily="66" charset="0"/>
              </a:rPr>
              <a:t>can give 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</a:rPr>
              <a:t>______ </a:t>
            </a:r>
            <a:r>
              <a:rPr lang="en-US" sz="2800" dirty="0" smtClean="0">
                <a:latin typeface="Comic Sans MS" pitchFamily="66" charset="0"/>
              </a:rPr>
              <a:t>some cookies.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334269" y="5666790"/>
            <a:ext cx="1741714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</a:rPr>
              <a:t>you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595680" y="5336969"/>
            <a:ext cx="3972049" cy="304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Object 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120385" y="5260769"/>
            <a:ext cx="1828799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Subject 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3729717" y="2911080"/>
            <a:ext cx="2351315" cy="304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Object 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942160" y="3836853"/>
            <a:ext cx="457200" cy="533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16876" y="5553659"/>
            <a:ext cx="152400" cy="2667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756806" y="5260769"/>
            <a:ext cx="25543" cy="533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0005099236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609600"/>
            <a:ext cx="1828800" cy="24103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9" name="Content Placeholder 2"/>
          <p:cNvSpPr txBox="1">
            <a:spLocks/>
          </p:cNvSpPr>
          <p:nvPr/>
        </p:nvSpPr>
        <p:spPr>
          <a:xfrm>
            <a:off x="2252906" y="6233046"/>
            <a:ext cx="1567543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Object </a:t>
            </a: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746128" y="6167208"/>
            <a:ext cx="1828799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Subject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  <p:bldP spid="23" grpId="0"/>
      <p:bldP spid="24" grpId="0"/>
      <p:bldP spid="25" grpId="0"/>
      <p:bldP spid="30" grpId="0"/>
      <p:bldP spid="31" grpId="0"/>
      <p:bldP spid="32" grpId="0"/>
      <p:bldP spid="33" grpId="0"/>
      <p:bldP spid="35" grpId="0"/>
      <p:bldP spid="39" grpId="0"/>
      <p:bldP spid="40" grpId="0"/>
      <p:bldP spid="42" grpId="0"/>
      <p:bldP spid="43" grpId="0"/>
      <p:bldP spid="44" grpId="0"/>
      <p:bldP spid="49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295400"/>
            <a:ext cx="9067800" cy="541020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Bob and I know Mel and Andy very well.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____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know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____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very well.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You and Debra look like your parents. ____ look like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___.</a:t>
            </a:r>
            <a:endParaRPr lang="en-US" sz="2400" dirty="0" smtClean="0">
              <a:solidFill>
                <a:schemeClr val="tx1">
                  <a:lumMod val="85000"/>
                </a:schemeClr>
              </a:solidFill>
              <a:latin typeface="Comic Sans MS" pitchFamily="66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Tom looks like your aunt Peggy. _____ looks like _______.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Ann visits Betty often. _______ visits ______ often.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Betty makes coffee for the guests.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___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makes coffee  for____.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Colin waits for Andy after school.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______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waits for ________ after school.	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Andy is coming with you and me. ____ is coming with ____.</a:t>
            </a:r>
          </a:p>
          <a:p>
            <a:pPr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Comic Sans MS" pitchFamily="66" charset="0"/>
              </a:rPr>
              <a:t>Paula has a good grade on her math test. ______ studied for _____.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381000"/>
            <a:ext cx="4800600" cy="609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304800"/>
            <a:ext cx="8458200" cy="6019800"/>
          </a:xfrm>
        </p:spPr>
        <p:txBody>
          <a:bodyPr>
            <a:normAutofit/>
          </a:bodyPr>
          <a:lstStyle/>
          <a:p>
            <a:pPr>
              <a:buFont typeface="+mj-lt"/>
              <a:buAutoNum type="alphaLcParenR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Anne is taking her books to the library. She is carrying </a:t>
            </a:r>
            <a:r>
              <a:rPr lang="en-US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(they, them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+mj-lt"/>
              <a:buAutoNum type="alphaLcParenR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He is writing a song for (</a:t>
            </a:r>
            <a:r>
              <a:rPr lang="en-US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she, her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+mj-lt"/>
              <a:buAutoNum type="alphaLcParenR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Betty is staying home and (</a:t>
            </a:r>
            <a:r>
              <a:rPr lang="en-US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she , her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  is getting some rest.</a:t>
            </a:r>
          </a:p>
          <a:p>
            <a:pPr>
              <a:buFont typeface="+mj-lt"/>
              <a:buAutoNum type="alphaLcParenR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Ann foot hurts when (</a:t>
            </a:r>
            <a:r>
              <a:rPr lang="en-US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she, her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 walks.</a:t>
            </a:r>
          </a:p>
          <a:p>
            <a:pPr>
              <a:buFont typeface="+mj-lt"/>
              <a:buAutoNum type="alphaLcParenR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Anna's mom says (</a:t>
            </a:r>
            <a:r>
              <a:rPr lang="en-US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she, her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 is disorganized</a:t>
            </a:r>
          </a:p>
          <a:p>
            <a:pPr>
              <a:buFont typeface="+mj-lt"/>
              <a:buAutoNum type="alphaLcParenR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Helen is making a blue sweater for (</a:t>
            </a:r>
            <a:r>
              <a:rPr lang="en-US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she, her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+mj-lt"/>
              <a:buAutoNum type="alphaLcParenR"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Jan is not at work today because she is here with (</a:t>
            </a:r>
            <a:r>
              <a:rPr lang="en-US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I, me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381000"/>
            <a:ext cx="4800600" cy="609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130</TotalTime>
  <Words>294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BlackTie</vt:lpstr>
      <vt:lpstr>Object pronouns</vt:lpstr>
      <vt:lpstr>PowerPoint Presentation</vt:lpstr>
      <vt:lpstr>Object Pronouns in English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Puta</cp:lastModifiedBy>
  <cp:revision>16</cp:revision>
  <dcterms:created xsi:type="dcterms:W3CDTF">2010-05-10T18:11:50Z</dcterms:created>
  <dcterms:modified xsi:type="dcterms:W3CDTF">2011-05-16T18:52:00Z</dcterms:modified>
</cp:coreProperties>
</file>