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72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5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6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2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9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34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FB9F-1916-4BB0-8134-9302DC8675F3}" type="datetimeFigureOut">
              <a:rPr lang="en-GB" smtClean="0"/>
              <a:t>13/07/2012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8326-7F2D-458D-884C-62A4F56D7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cVZM2i2HZQ&amp;feature=rela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501008"/>
            <a:ext cx="8219256" cy="2625155"/>
          </a:xfrm>
        </p:spPr>
        <p:txBody>
          <a:bodyPr>
            <a:normAutofit/>
          </a:bodyPr>
          <a:lstStyle/>
          <a:p>
            <a:r>
              <a:rPr lang="en-GB" sz="2000" dirty="0" smtClean="0">
                <a:hlinkClick r:id="rId2"/>
              </a:rPr>
              <a:t>http://www.youtube.com/watch?v=pcVZM2i2HZQ&amp;feature=related</a:t>
            </a:r>
            <a:r>
              <a:rPr lang="en-GB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2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Greetings </a:t>
            </a:r>
            <a:r>
              <a:rPr lang="es-PE" dirty="0" err="1" smtClean="0"/>
              <a:t>around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world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2" y="1600200"/>
            <a:ext cx="3279876" cy="21891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58" y="1600200"/>
            <a:ext cx="2918884" cy="2189163"/>
          </a:xfr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6" y="4077072"/>
            <a:ext cx="3279876" cy="2189163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77072"/>
            <a:ext cx="2918884" cy="21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4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Greetings around the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2</cp:revision>
  <dcterms:created xsi:type="dcterms:W3CDTF">2012-07-13T17:53:17Z</dcterms:created>
  <dcterms:modified xsi:type="dcterms:W3CDTF">2012-07-13T18:22:46Z</dcterms:modified>
</cp:coreProperties>
</file>