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5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286" r:id="rId18"/>
    <p:sldId id="277" r:id="rId19"/>
    <p:sldId id="278" r:id="rId20"/>
    <p:sldId id="288" r:id="rId21"/>
    <p:sldId id="281" r:id="rId22"/>
    <p:sldId id="280" r:id="rId23"/>
    <p:sldId id="319" r:id="rId24"/>
    <p:sldId id="287" r:id="rId25"/>
    <p:sldId id="292" r:id="rId26"/>
    <p:sldId id="291" r:id="rId27"/>
    <p:sldId id="295" r:id="rId28"/>
    <p:sldId id="293" r:id="rId29"/>
    <p:sldId id="294" r:id="rId30"/>
    <p:sldId id="290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73EE18-38F2-4CB4-8A11-3F7B8E3FD5BE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Vegetables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"/>
          <a:stretch>
            <a:fillRect/>
          </a:stretch>
        </p:blipFill>
        <p:spPr bwMode="auto">
          <a:xfrm>
            <a:off x="695870" y="762000"/>
            <a:ext cx="7935368" cy="553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14400" y="4724400"/>
            <a:ext cx="2667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Radishes </a:t>
            </a:r>
          </a:p>
        </p:txBody>
      </p:sp>
    </p:spTree>
    <p:extLst>
      <p:ext uri="{BB962C8B-B14F-4D97-AF65-F5344CB8AC3E}">
        <p14:creationId xmlns:p14="http://schemas.microsoft.com/office/powerpoint/2010/main" val="4552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891212"/>
            <a:ext cx="7666037" cy="544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5105400"/>
            <a:ext cx="3352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/>
              <a:t>Cabbage </a:t>
            </a:r>
          </a:p>
        </p:txBody>
      </p:sp>
    </p:spTree>
    <p:extLst>
      <p:ext uri="{BB962C8B-B14F-4D97-AF65-F5344CB8AC3E}">
        <p14:creationId xmlns:p14="http://schemas.microsoft.com/office/powerpoint/2010/main" val="1829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775425"/>
            <a:ext cx="7818437" cy="557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38200" y="4648200"/>
            <a:ext cx="2438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Egg plant</a:t>
            </a:r>
          </a:p>
        </p:txBody>
      </p:sp>
    </p:spTree>
    <p:extLst>
      <p:ext uri="{BB962C8B-B14F-4D97-AF65-F5344CB8AC3E}">
        <p14:creationId xmlns:p14="http://schemas.microsoft.com/office/powerpoint/2010/main" val="18697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672731"/>
            <a:ext cx="7970837" cy="567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3505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Cucumber </a:t>
            </a:r>
          </a:p>
        </p:txBody>
      </p:sp>
    </p:spTree>
    <p:extLst>
      <p:ext uri="{BB962C8B-B14F-4D97-AF65-F5344CB8AC3E}">
        <p14:creationId xmlns:p14="http://schemas.microsoft.com/office/powerpoint/2010/main" val="7668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411163" y="727613"/>
            <a:ext cx="7894637" cy="56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90600" y="1143000"/>
            <a:ext cx="4572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Spring onion </a:t>
            </a:r>
          </a:p>
        </p:txBody>
      </p:sp>
    </p:spTree>
    <p:extLst>
      <p:ext uri="{BB962C8B-B14F-4D97-AF65-F5344CB8AC3E}">
        <p14:creationId xmlns:p14="http://schemas.microsoft.com/office/powerpoint/2010/main" val="37330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675526"/>
            <a:ext cx="7970837" cy="567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38200" y="982663"/>
            <a:ext cx="4876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Cauliflower </a:t>
            </a:r>
          </a:p>
        </p:txBody>
      </p:sp>
    </p:spTree>
    <p:extLst>
      <p:ext uri="{BB962C8B-B14F-4D97-AF65-F5344CB8AC3E}">
        <p14:creationId xmlns:p14="http://schemas.microsoft.com/office/powerpoint/2010/main" val="13542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721079"/>
            <a:ext cx="7894637" cy="563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38200" y="4953000"/>
            <a:ext cx="3733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/>
              <a:t>Artichoke </a:t>
            </a:r>
          </a:p>
        </p:txBody>
      </p:sp>
    </p:spTree>
    <p:extLst>
      <p:ext uri="{BB962C8B-B14F-4D97-AF65-F5344CB8AC3E}">
        <p14:creationId xmlns:p14="http://schemas.microsoft.com/office/powerpoint/2010/main" val="8913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>
                <a:latin typeface="Comic Sans MS" pitchFamily="66" charset="0"/>
              </a:rPr>
              <a:t>Drinks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" y="990600"/>
            <a:ext cx="4413250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447800" y="228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Soda</a:t>
            </a:r>
          </a:p>
        </p:txBody>
      </p:sp>
      <p:pic>
        <p:nvPicPr>
          <p:cNvPr id="4" name="Picture 3" descr="orange-juice-freeze-lg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47800"/>
            <a:ext cx="3276600" cy="36576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91200" y="3810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Juice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/>
          <a:srcRect r="746"/>
          <a:stretch>
            <a:fillRect/>
          </a:stretch>
        </p:blipFill>
        <p:spPr bwMode="auto">
          <a:xfrm>
            <a:off x="212726" y="1114185"/>
            <a:ext cx="4435474" cy="535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95400" y="381000"/>
            <a:ext cx="182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Beer</a:t>
            </a:r>
          </a:p>
        </p:txBody>
      </p:sp>
      <p:pic>
        <p:nvPicPr>
          <p:cNvPr id="4" name="Picture 3" descr="sna003_e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981200"/>
            <a:ext cx="1381125" cy="3664209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0" y="457200"/>
            <a:ext cx="1828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Soft Drink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 r="1793"/>
          <a:stretch>
            <a:fillRect/>
          </a:stretch>
        </p:blipFill>
        <p:spPr bwMode="auto">
          <a:xfrm>
            <a:off x="664076" y="838200"/>
            <a:ext cx="7704970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81000" y="11430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Onion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Dairy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66579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193" y="914400"/>
            <a:ext cx="7062788" cy="558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1219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Eggs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600200"/>
            <a:ext cx="294953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Shrimp-cooked-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41" y="3352800"/>
            <a:ext cx="3224892" cy="3009900"/>
          </a:xfrm>
          <a:prstGeom prst="rect">
            <a:avLst/>
          </a:prstGeom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33400" y="457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Milk</a:t>
            </a:r>
            <a:endParaRPr lang="en-US" sz="44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10200" y="2590800"/>
            <a:ext cx="2895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Cheese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219200"/>
            <a:ext cx="6324599" cy="474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9311" y="498475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 smtClean="0"/>
              <a:t>Butter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21247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Meat and poultry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879958"/>
            <a:ext cx="6019800" cy="54298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81000" y="457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Beef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371600"/>
            <a:ext cx="4038600" cy="4038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Shrimp-cooked-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219200"/>
            <a:ext cx="3477825" cy="3009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33400" y="457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Ham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982" y="1305591"/>
            <a:ext cx="5014417" cy="50144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Shrimp-cooked-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95" y="838200"/>
            <a:ext cx="3849205" cy="2974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33400" y="457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Pork</a:t>
            </a:r>
            <a:endParaRPr lang="en-US" sz="44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715000" y="4733499"/>
            <a:ext cx="3276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Pig (Animal)</a:t>
            </a:r>
            <a:endParaRPr lang="en-US" sz="4400" dirty="0"/>
          </a:p>
        </p:txBody>
      </p:sp>
      <p:sp>
        <p:nvSpPr>
          <p:cNvPr id="6" name="Up Arrow 5"/>
          <p:cNvSpPr/>
          <p:nvPr/>
        </p:nvSpPr>
        <p:spPr>
          <a:xfrm>
            <a:off x="6705600" y="3895299"/>
            <a:ext cx="533400" cy="990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066800"/>
            <a:ext cx="3652964" cy="36428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Shrimp-cooked-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87" y="152400"/>
            <a:ext cx="3009900" cy="3009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81000" y="152400"/>
            <a:ext cx="2895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Duck 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192137" y="2777579"/>
            <a:ext cx="3276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Chicken</a:t>
            </a:r>
            <a:endParaRPr lang="en-US" sz="4400" dirty="0"/>
          </a:p>
        </p:txBody>
      </p:sp>
      <p:pic>
        <p:nvPicPr>
          <p:cNvPr id="6" name="Picture 5" descr="fresh_chicken_sandwitc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459879"/>
            <a:ext cx="4152046" cy="33981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rimp-cooked-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499"/>
            <a:ext cx="6438900" cy="50223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276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Turkey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 r="1755"/>
          <a:stretch>
            <a:fillRect/>
          </a:stretch>
        </p:blipFill>
        <p:spPr bwMode="auto">
          <a:xfrm>
            <a:off x="411163" y="759180"/>
            <a:ext cx="7818437" cy="559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Bell</a:t>
            </a:r>
            <a:r>
              <a:rPr lang="en-US" dirty="0" smtClean="0"/>
              <a:t> </a:t>
            </a:r>
            <a:r>
              <a:rPr lang="en-US" sz="4400" dirty="0"/>
              <a:t>pepper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Seafood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Shrimp-cooked-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352800"/>
            <a:ext cx="4752975" cy="3009900"/>
          </a:xfrm>
          <a:prstGeom prst="rect">
            <a:avLst/>
          </a:prstGeom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33400" y="457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Fish</a:t>
            </a:r>
            <a:endParaRPr lang="en-US" sz="44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10200" y="2590800"/>
            <a:ext cx="2895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Shrimp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 r="1317"/>
          <a:stretch>
            <a:fillRect/>
          </a:stretch>
        </p:blipFill>
        <p:spPr bwMode="auto">
          <a:xfrm>
            <a:off x="770083" y="504825"/>
            <a:ext cx="785163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495800" y="1219200"/>
            <a:ext cx="396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/>
              <a:t>Tomato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 r="1469"/>
          <a:stretch>
            <a:fillRect/>
          </a:stretch>
        </p:blipFill>
        <p:spPr bwMode="auto">
          <a:xfrm>
            <a:off x="664911" y="685800"/>
            <a:ext cx="7944102" cy="566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95400" y="1219200"/>
            <a:ext cx="297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/>
              <a:t>Lettuce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 r="1030"/>
          <a:stretch>
            <a:fillRect/>
          </a:stretch>
        </p:blipFill>
        <p:spPr bwMode="auto">
          <a:xfrm>
            <a:off x="411163" y="691939"/>
            <a:ext cx="7970837" cy="565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38200" y="4876800"/>
            <a:ext cx="335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/>
              <a:t>Potato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 r="1317"/>
          <a:stretch>
            <a:fillRect/>
          </a:stretch>
        </p:blipFill>
        <p:spPr bwMode="auto">
          <a:xfrm>
            <a:off x="665303" y="685800"/>
            <a:ext cx="7956409" cy="566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447800" y="3074263"/>
            <a:ext cx="2819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/>
              <a:t>Carrots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 r="1030"/>
          <a:stretch>
            <a:fillRect/>
          </a:stretch>
        </p:blipFill>
        <p:spPr bwMode="auto">
          <a:xfrm>
            <a:off x="685800" y="749822"/>
            <a:ext cx="7929563" cy="563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19200" y="1592263"/>
            <a:ext cx="297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Corn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 r="1469"/>
          <a:stretch>
            <a:fillRect/>
          </a:stretch>
        </p:blipFill>
        <p:spPr bwMode="auto">
          <a:xfrm>
            <a:off x="761999" y="772464"/>
            <a:ext cx="7847013" cy="556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371600" y="4191000"/>
            <a:ext cx="312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/>
              <a:t>Chili peppers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149</TotalTime>
  <Words>47</Words>
  <Application>Microsoft Office PowerPoint</Application>
  <PresentationFormat>On-screen Show (4:3)</PresentationFormat>
  <Paragraphs>37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Median</vt:lpstr>
      <vt:lpstr>Vegetables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Drinks</vt:lpstr>
      <vt:lpstr>PowerPoint Presentation</vt:lpstr>
      <vt:lpstr>PowerPoint Presentation</vt:lpstr>
      <vt:lpstr>Dairy</vt:lpstr>
      <vt:lpstr>PowerPoint Presentation</vt:lpstr>
      <vt:lpstr>PowerPoint Presentation</vt:lpstr>
      <vt:lpstr>PowerPoint Presentation</vt:lpstr>
      <vt:lpstr>Meat and poultry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Seafood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the supermarket</dc:title>
  <dc:creator>Lychee</dc:creator>
  <cp:lastModifiedBy>D</cp:lastModifiedBy>
  <cp:revision>30</cp:revision>
  <dcterms:created xsi:type="dcterms:W3CDTF">2010-05-16T01:02:14Z</dcterms:created>
  <dcterms:modified xsi:type="dcterms:W3CDTF">2012-07-17T18:02:50Z</dcterms:modified>
</cp:coreProperties>
</file>