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69" r:id="rId2"/>
    <p:sldId id="257" r:id="rId3"/>
    <p:sldId id="258" r:id="rId4"/>
    <p:sldId id="259" r:id="rId5"/>
    <p:sldId id="270" r:id="rId6"/>
    <p:sldId id="271" r:id="rId7"/>
    <p:sldId id="263" r:id="rId8"/>
    <p:sldId id="268" r:id="rId9"/>
    <p:sldId id="260" r:id="rId10"/>
    <p:sldId id="261" r:id="rId11"/>
    <p:sldId id="26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27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0C22-4E5E-404B-B683-EBBA88AD879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2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 and </a:t>
            </a:r>
            <a:r>
              <a:rPr lang="en-US" dirty="0" err="1" smtClean="0"/>
              <a:t>noncount</a:t>
            </a:r>
            <a:r>
              <a:rPr lang="en-US" dirty="0" smtClean="0"/>
              <a:t> nouns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528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57600" y="152400"/>
            <a:ext cx="4953000" cy="6604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4600" y="304800"/>
            <a:ext cx="7239000" cy="62674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2917031"/>
            <a:ext cx="3411583" cy="1143000"/>
          </a:xfrm>
        </p:spPr>
        <p:txBody>
          <a:bodyPr/>
          <a:lstStyle/>
          <a:p>
            <a:r>
              <a:rPr lang="en-US" dirty="0" smtClean="0"/>
              <a:t>Clothing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81600" y="533400"/>
            <a:ext cx="6248400" cy="59102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5000"/>
            <a:ext cx="8229600" cy="1143000"/>
          </a:xfrm>
        </p:spPr>
        <p:txBody>
          <a:bodyPr/>
          <a:lstStyle/>
          <a:p>
            <a:r>
              <a:rPr lang="en-US" dirty="0" smtClean="0"/>
              <a:t>Jewelry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9200" y="352425"/>
            <a:ext cx="5178425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jewel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52" y="1524000"/>
            <a:ext cx="3935449" cy="2914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5000"/>
            <a:ext cx="8229600" cy="1143000"/>
          </a:xfrm>
        </p:spPr>
        <p:txBody>
          <a:bodyPr/>
          <a:lstStyle/>
          <a:p>
            <a:r>
              <a:rPr lang="en-US" dirty="0" smtClean="0"/>
              <a:t>Furniture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43600" y="1219200"/>
            <a:ext cx="5280025" cy="4114800"/>
          </a:xfrm>
        </p:spPr>
      </p:pic>
      <p:pic>
        <p:nvPicPr>
          <p:cNvPr id="5" name="Picture 4" descr="storage-furniture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5029200" cy="351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28025" y="4654550"/>
            <a:ext cx="2895600" cy="914400"/>
          </a:xfrm>
        </p:spPr>
        <p:txBody>
          <a:bodyPr/>
          <a:lstStyle/>
          <a:p>
            <a:r>
              <a:rPr lang="en-US" dirty="0" smtClean="0"/>
              <a:t>Dollars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43600" y="1219200"/>
            <a:ext cx="5280025" cy="3517900"/>
          </a:xfrm>
        </p:spPr>
      </p:pic>
      <p:pic>
        <p:nvPicPr>
          <p:cNvPr id="5" name="Picture 4" descr="storage-furniture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29" y="1158494"/>
            <a:ext cx="3511296" cy="351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81862" y="5181600"/>
            <a:ext cx="289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Money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24200" y="685800"/>
            <a:ext cx="5181600" cy="51673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05200" y="457200"/>
            <a:ext cx="4848225" cy="61166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38800" y="1295400"/>
            <a:ext cx="1676400" cy="44481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buyfruit.com.au/images/P/WholeMealBread__72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8295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3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ovethesepics.com/wp-content/uploads/2013/05/Pink-sand-at-Pink-Sands-Beach-Harbour-Island-Baha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"/>
            <a:ext cx="789622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iabistro.com/fishbowldc/files/2011/09/9223chicken_noodle_s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6675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mericanpreppersnetwork.com/wp-content/uploads/2012/12/cake-fl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92202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5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05200" y="685800"/>
            <a:ext cx="4284663" cy="5715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27</TotalTime>
  <Words>11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Count and noncount nouns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Clothing </vt:lpstr>
      <vt:lpstr>Jewelry </vt:lpstr>
      <vt:lpstr>Furniture </vt:lpstr>
      <vt:lpstr>Dollars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Koshka</cp:lastModifiedBy>
  <cp:revision>8</cp:revision>
  <dcterms:created xsi:type="dcterms:W3CDTF">2010-12-10T17:38:01Z</dcterms:created>
  <dcterms:modified xsi:type="dcterms:W3CDTF">2014-06-19T04:38:53Z</dcterms:modified>
</cp:coreProperties>
</file>