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A11EBC-E237-4754-8E41-B5C097F31836}" type="datetimeFigureOut">
              <a:rPr lang="en-US" smtClean="0"/>
              <a:pPr/>
              <a:t>5/18/2011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FEC22D-DC78-4BFF-A493-059E70610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Fruit</a:t>
            </a:r>
            <a:endParaRPr lang="en-US" sz="6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1661698"/>
            <a:ext cx="5971285" cy="521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9310" y="498475"/>
            <a:ext cx="365688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Cherimoya / custard apple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700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3205" y="1524000"/>
            <a:ext cx="5590285" cy="436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9310" y="498475"/>
            <a:ext cx="36568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Papaya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14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6a00d8341cce2253ef01156f6e3131970b-500w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2457"/>
            <a:ext cx="8695496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l="1317" r="1164"/>
          <a:stretch>
            <a:fillRect/>
          </a:stretch>
        </p:blipFill>
        <p:spPr bwMode="auto">
          <a:xfrm>
            <a:off x="762000" y="1143000"/>
            <a:ext cx="74803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48000" y="206991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Grapes</a:t>
            </a:r>
          </a:p>
        </p:txBody>
      </p:sp>
    </p:spTree>
    <p:extLst>
      <p:ext uri="{BB962C8B-B14F-4D97-AF65-F5344CB8AC3E}">
        <p14:creationId xmlns:p14="http://schemas.microsoft.com/office/powerpoint/2010/main" val="30331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 l="1106" r="1317"/>
          <a:stretch>
            <a:fillRect/>
          </a:stretch>
        </p:blipFill>
        <p:spPr bwMode="auto">
          <a:xfrm>
            <a:off x="503239" y="1111627"/>
            <a:ext cx="7269162" cy="524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29859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 l="974" r="1317"/>
          <a:stretch>
            <a:fillRect/>
          </a:stretch>
        </p:blipFill>
        <p:spPr bwMode="auto">
          <a:xfrm>
            <a:off x="492125" y="891043"/>
            <a:ext cx="7585075" cy="546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90600" y="1828800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Bananas</a:t>
            </a:r>
          </a:p>
        </p:txBody>
      </p:sp>
    </p:spTree>
    <p:extLst>
      <p:ext uri="{BB962C8B-B14F-4D97-AF65-F5344CB8AC3E}">
        <p14:creationId xmlns:p14="http://schemas.microsoft.com/office/powerpoint/2010/main" val="38032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r="1317"/>
          <a:stretch>
            <a:fillRect/>
          </a:stretch>
        </p:blipFill>
        <p:spPr bwMode="auto">
          <a:xfrm>
            <a:off x="481013" y="498475"/>
            <a:ext cx="8140700" cy="586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19200" y="5029200"/>
            <a:ext cx="396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4140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r="1640"/>
          <a:stretch>
            <a:fillRect/>
          </a:stretch>
        </p:blipFill>
        <p:spPr bwMode="auto">
          <a:xfrm>
            <a:off x="990599" y="866581"/>
            <a:ext cx="7604125" cy="549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990600" y="5029200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358226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1260475"/>
            <a:ext cx="5490841" cy="472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9311" y="498475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err="1" smtClean="0"/>
              <a:t>lucumas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6317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0490" y="2362199"/>
            <a:ext cx="5525687" cy="415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9311" y="498475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Plum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207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</TotalTime>
  <Words>13</Words>
  <Application>Microsoft Office PowerPoint</Application>
  <PresentationFormat>On-screen Show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Fruit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14</cp:revision>
  <dcterms:created xsi:type="dcterms:W3CDTF">2010-05-15T21:43:11Z</dcterms:created>
  <dcterms:modified xsi:type="dcterms:W3CDTF">2011-05-18T18:01:44Z</dcterms:modified>
</cp:coreProperties>
</file>