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3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339430D-D580-4B6A-B319-9F2C40C3BBB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760F7AB-F943-4C13-9150-4168D5FC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30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Island Survivor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Basic 5 Communication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4331196"/>
            <a:ext cx="3719736" cy="2510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3650"/>
            <a:ext cx="6196825" cy="39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60647"/>
            <a:ext cx="6984776" cy="611167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96200" y="3049935"/>
            <a:ext cx="396044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Toilet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16280" y="3356992"/>
            <a:ext cx="252028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Knife </a:t>
            </a:r>
            <a:endParaRPr lang="en-US" dirty="0"/>
          </a:p>
        </p:txBody>
      </p:sp>
      <p:pic>
        <p:nvPicPr>
          <p:cNvPr id="3074" name="Picture 2" descr="http://www.russianmartialart.com/catalog/images/training_knife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829161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6" y="332656"/>
            <a:ext cx="6952753" cy="609524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96200" y="3049935"/>
            <a:ext cx="396044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matches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920" y="260648"/>
            <a:ext cx="9784080" cy="1508760"/>
          </a:xfrm>
        </p:spPr>
        <p:txBody>
          <a:bodyPr/>
          <a:lstStyle/>
          <a:p>
            <a:r>
              <a:rPr lang="es-PE" dirty="0" err="1" smtClean="0"/>
              <a:t>Island´s</a:t>
            </a:r>
            <a:r>
              <a:rPr lang="es-PE" dirty="0" smtClean="0"/>
              <a:t> </a:t>
            </a:r>
            <a:r>
              <a:rPr lang="es-PE" dirty="0" err="1" smtClean="0"/>
              <a:t>information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011680"/>
            <a:ext cx="11809312" cy="4206240"/>
          </a:xfrm>
        </p:spPr>
        <p:txBody>
          <a:bodyPr>
            <a:normAutofit/>
          </a:bodyPr>
          <a:lstStyle/>
          <a:p>
            <a:r>
              <a:rPr lang="es-PE" sz="3600" dirty="0" err="1" smtClean="0"/>
              <a:t>It´s</a:t>
            </a:r>
            <a:r>
              <a:rPr lang="es-PE" sz="3600" dirty="0" smtClean="0"/>
              <a:t> in </a:t>
            </a:r>
            <a:r>
              <a:rPr lang="es-PE" sz="3600" dirty="0" err="1" smtClean="0"/>
              <a:t>the</a:t>
            </a:r>
            <a:r>
              <a:rPr lang="es-PE" sz="3600" dirty="0" smtClean="0"/>
              <a:t> </a:t>
            </a:r>
            <a:r>
              <a:rPr lang="es-PE" sz="3600" dirty="0" err="1"/>
              <a:t>P</a:t>
            </a:r>
            <a:r>
              <a:rPr lang="es-PE" sz="3600" dirty="0" err="1" smtClean="0"/>
              <a:t>acific</a:t>
            </a:r>
            <a:r>
              <a:rPr lang="es-PE" sz="3600" dirty="0" smtClean="0"/>
              <a:t> </a:t>
            </a:r>
            <a:r>
              <a:rPr lang="es-PE" sz="3600" dirty="0" err="1" smtClean="0"/>
              <a:t>Ocean</a:t>
            </a:r>
            <a:r>
              <a:rPr lang="es-PE" sz="3600" dirty="0" smtClean="0"/>
              <a:t>.</a:t>
            </a:r>
          </a:p>
          <a:p>
            <a:r>
              <a:rPr lang="es-PE" sz="3600" dirty="0" smtClean="0"/>
              <a:t>In </a:t>
            </a:r>
            <a:r>
              <a:rPr lang="es-PE" sz="3600" dirty="0" err="1" smtClean="0"/>
              <a:t>the</a:t>
            </a:r>
            <a:r>
              <a:rPr lang="es-PE" sz="3600" dirty="0" smtClean="0"/>
              <a:t> </a:t>
            </a:r>
            <a:r>
              <a:rPr lang="es-PE" sz="3600" dirty="0" err="1" smtClean="0"/>
              <a:t>afternoon</a:t>
            </a:r>
            <a:r>
              <a:rPr lang="es-PE" sz="3600" dirty="0" smtClean="0"/>
              <a:t>, </a:t>
            </a:r>
            <a:r>
              <a:rPr lang="es-PE" sz="3600" dirty="0" err="1" smtClean="0"/>
              <a:t>it</a:t>
            </a:r>
            <a:r>
              <a:rPr lang="es-PE" sz="3600" dirty="0" smtClean="0"/>
              <a:t> </a:t>
            </a:r>
            <a:r>
              <a:rPr lang="es-PE" sz="3600" dirty="0" err="1" smtClean="0"/>
              <a:t>is</a:t>
            </a:r>
            <a:r>
              <a:rPr lang="es-PE" sz="3600" dirty="0" smtClean="0"/>
              <a:t> </a:t>
            </a:r>
            <a:r>
              <a:rPr lang="es-PE" sz="3600" dirty="0" err="1" smtClean="0"/>
              <a:t>very</a:t>
            </a:r>
            <a:r>
              <a:rPr lang="es-PE" sz="3600" dirty="0" smtClean="0"/>
              <a:t> </a:t>
            </a:r>
            <a:r>
              <a:rPr lang="es-PE" sz="3600" dirty="0" err="1" smtClean="0"/>
              <a:t>hot</a:t>
            </a:r>
            <a:r>
              <a:rPr lang="es-PE" sz="3600" dirty="0" smtClean="0"/>
              <a:t> – 100 </a:t>
            </a:r>
            <a:r>
              <a:rPr lang="es-PE" sz="3600" dirty="0" err="1" smtClean="0"/>
              <a:t>decrees</a:t>
            </a:r>
            <a:r>
              <a:rPr lang="es-PE" sz="3600" dirty="0" smtClean="0"/>
              <a:t> F / 38 </a:t>
            </a:r>
            <a:r>
              <a:rPr lang="es-PE" sz="3600" dirty="0" err="1" smtClean="0"/>
              <a:t>degrees</a:t>
            </a:r>
            <a:r>
              <a:rPr lang="es-PE" sz="3600" dirty="0" smtClean="0"/>
              <a:t> C</a:t>
            </a:r>
          </a:p>
          <a:p>
            <a:r>
              <a:rPr lang="es-PE" sz="3600" dirty="0" err="1" smtClean="0"/>
              <a:t>There</a:t>
            </a:r>
            <a:r>
              <a:rPr lang="es-PE" sz="3600" dirty="0" smtClean="0"/>
              <a:t> </a:t>
            </a:r>
            <a:r>
              <a:rPr lang="es-PE" sz="3600" dirty="0" err="1" smtClean="0"/>
              <a:t>is</a:t>
            </a:r>
            <a:r>
              <a:rPr lang="es-PE" sz="3600" dirty="0" smtClean="0"/>
              <a:t> </a:t>
            </a:r>
            <a:r>
              <a:rPr lang="es-PE" sz="3600" dirty="0" err="1" smtClean="0"/>
              <a:t>very</a:t>
            </a:r>
            <a:r>
              <a:rPr lang="es-PE" sz="3600" dirty="0" smtClean="0"/>
              <a:t> </a:t>
            </a:r>
            <a:r>
              <a:rPr lang="es-PE" sz="3600" dirty="0" err="1" smtClean="0"/>
              <a:t>little</a:t>
            </a:r>
            <a:r>
              <a:rPr lang="es-PE" sz="3600" dirty="0" smtClean="0"/>
              <a:t> </a:t>
            </a:r>
            <a:r>
              <a:rPr lang="es-PE" sz="3600" dirty="0" err="1" smtClean="0"/>
              <a:t>drinking</a:t>
            </a:r>
            <a:r>
              <a:rPr lang="es-PE" sz="3600" dirty="0" smtClean="0"/>
              <a:t> wáter </a:t>
            </a:r>
            <a:r>
              <a:rPr lang="es-PE" sz="3600" dirty="0" err="1" smtClean="0"/>
              <a:t>on</a:t>
            </a:r>
            <a:r>
              <a:rPr lang="es-PE" sz="3600" dirty="0" smtClean="0"/>
              <a:t> </a:t>
            </a:r>
            <a:r>
              <a:rPr lang="es-PE" sz="3600" dirty="0" err="1" smtClean="0"/>
              <a:t>the</a:t>
            </a:r>
            <a:r>
              <a:rPr lang="es-PE" sz="3600" dirty="0" smtClean="0"/>
              <a:t> </a:t>
            </a:r>
            <a:r>
              <a:rPr lang="es-PE" sz="3600" dirty="0" err="1" smtClean="0"/>
              <a:t>island</a:t>
            </a:r>
            <a:endParaRPr lang="es-PE" sz="3600" dirty="0" smtClean="0"/>
          </a:p>
          <a:p>
            <a:r>
              <a:rPr lang="es-PE" sz="3600" dirty="0" err="1" smtClean="0"/>
              <a:t>There</a:t>
            </a:r>
            <a:r>
              <a:rPr lang="es-PE" sz="3600" dirty="0" smtClean="0"/>
              <a:t> are </a:t>
            </a:r>
            <a:r>
              <a:rPr lang="es-PE" sz="3600" dirty="0" err="1" smtClean="0"/>
              <a:t>some</a:t>
            </a:r>
            <a:r>
              <a:rPr lang="es-PE" sz="3600" dirty="0" smtClean="0"/>
              <a:t> </a:t>
            </a:r>
            <a:r>
              <a:rPr lang="es-PE" sz="3600" dirty="0" err="1" smtClean="0"/>
              <a:t>fruit</a:t>
            </a:r>
            <a:r>
              <a:rPr lang="es-PE" sz="3600" dirty="0" smtClean="0"/>
              <a:t> </a:t>
            </a:r>
            <a:r>
              <a:rPr lang="es-PE" sz="3600" dirty="0" err="1" smtClean="0"/>
              <a:t>trees</a:t>
            </a:r>
            <a:r>
              <a:rPr lang="es-PE" sz="3600" dirty="0" smtClean="0"/>
              <a:t> </a:t>
            </a:r>
            <a:r>
              <a:rPr lang="es-PE" sz="3600" dirty="0" err="1" smtClean="0"/>
              <a:t>on</a:t>
            </a:r>
            <a:r>
              <a:rPr lang="es-PE" sz="3600" dirty="0" smtClean="0"/>
              <a:t> </a:t>
            </a:r>
            <a:r>
              <a:rPr lang="es-PE" sz="3600" dirty="0" err="1" smtClean="0"/>
              <a:t>the</a:t>
            </a:r>
            <a:r>
              <a:rPr lang="es-PE" sz="3600" dirty="0" smtClean="0"/>
              <a:t> </a:t>
            </a:r>
            <a:r>
              <a:rPr lang="es-PE" sz="3600" dirty="0" err="1" smtClean="0"/>
              <a:t>island</a:t>
            </a:r>
            <a:r>
              <a:rPr lang="es-PE" sz="3600" dirty="0" smtClean="0"/>
              <a:t>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7132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384" y="2996952"/>
            <a:ext cx="180020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Meat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32656"/>
            <a:ext cx="8424936" cy="5971520"/>
          </a:xfrm>
        </p:spPr>
      </p:pic>
    </p:spTree>
    <p:extLst>
      <p:ext uri="{BB962C8B-B14F-4D97-AF65-F5344CB8AC3E}">
        <p14:creationId xmlns:p14="http://schemas.microsoft.com/office/powerpoint/2010/main" val="25856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160" y="3789040"/>
            <a:ext cx="432048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Bottled water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692696"/>
            <a:ext cx="6431754" cy="5544616"/>
          </a:xfrm>
        </p:spPr>
      </p:pic>
    </p:spTree>
    <p:extLst>
      <p:ext uri="{BB962C8B-B14F-4D97-AF65-F5344CB8AC3E}">
        <p14:creationId xmlns:p14="http://schemas.microsoft.com/office/powerpoint/2010/main" val="39110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336" y="3068960"/>
            <a:ext cx="1368152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32656"/>
            <a:ext cx="7992888" cy="5994665"/>
          </a:xfrm>
        </p:spPr>
      </p:pic>
    </p:spTree>
    <p:extLst>
      <p:ext uri="{BB962C8B-B14F-4D97-AF65-F5344CB8AC3E}">
        <p14:creationId xmlns:p14="http://schemas.microsoft.com/office/powerpoint/2010/main" val="29757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256" y="3284984"/>
            <a:ext cx="4104456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toothpaste</a:t>
            </a:r>
            <a:endParaRPr lang="en-US" dirty="0"/>
          </a:p>
        </p:txBody>
      </p:sp>
      <p:pic>
        <p:nvPicPr>
          <p:cNvPr id="5122" name="Picture 2" descr="http://shavenation.net/images/Toothpaste%20On%20Bru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836712"/>
            <a:ext cx="801052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5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216" y="3501008"/>
            <a:ext cx="2448272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Soap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32656"/>
            <a:ext cx="7344816" cy="5901853"/>
          </a:xfrm>
        </p:spPr>
      </p:pic>
    </p:spTree>
    <p:extLst>
      <p:ext uri="{BB962C8B-B14F-4D97-AF65-F5344CB8AC3E}">
        <p14:creationId xmlns:p14="http://schemas.microsoft.com/office/powerpoint/2010/main" val="5998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0136" y="3107124"/>
            <a:ext cx="396044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sunscreen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32656"/>
            <a:ext cx="5616624" cy="6197009"/>
          </a:xfrm>
        </p:spPr>
      </p:pic>
    </p:spTree>
    <p:extLst>
      <p:ext uri="{BB962C8B-B14F-4D97-AF65-F5344CB8AC3E}">
        <p14:creationId xmlns:p14="http://schemas.microsoft.com/office/powerpoint/2010/main" val="2655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96200" y="3049935"/>
            <a:ext cx="396044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Bandages </a:t>
            </a:r>
            <a:endParaRPr lang="en-US" dirty="0"/>
          </a:p>
        </p:txBody>
      </p:sp>
      <p:pic>
        <p:nvPicPr>
          <p:cNvPr id="1026" name="Picture 2" descr="http://www.andmedicalmall.com/images/elasticBand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3933056"/>
            <a:ext cx="2722781" cy="27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4.depositphotos.com/1013084/343/v/950/depositphotos_3430355-Adhesive-band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72009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50</TotalTime>
  <Words>59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Banded</vt:lpstr>
      <vt:lpstr>Island Survivor </vt:lpstr>
      <vt:lpstr>Island´s information</vt:lpstr>
      <vt:lpstr>Meat </vt:lpstr>
      <vt:lpstr>Bottled water</vt:lpstr>
      <vt:lpstr>rice</vt:lpstr>
      <vt:lpstr>toothpaste</vt:lpstr>
      <vt:lpstr>Soap </vt:lpstr>
      <vt:lpstr>sunscreen</vt:lpstr>
      <vt:lpstr>Bandages </vt:lpstr>
      <vt:lpstr>Toilet paper</vt:lpstr>
      <vt:lpstr>Knife </vt:lpstr>
      <vt:lpstr>matches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Island Survivor </dc:title>
  <dc:creator>Puta</dc:creator>
  <cp:lastModifiedBy>Koshka</cp:lastModifiedBy>
  <cp:revision>5</cp:revision>
  <dcterms:created xsi:type="dcterms:W3CDTF">2011-05-20T17:55:07Z</dcterms:created>
  <dcterms:modified xsi:type="dcterms:W3CDTF">2014-06-19T03:49:25Z</dcterms:modified>
</cp:coreProperties>
</file>