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8"/>
  </p:notesMasterIdLst>
  <p:sldIdLst>
    <p:sldId id="256" r:id="rId2"/>
    <p:sldId id="260" r:id="rId3"/>
    <p:sldId id="274" r:id="rId4"/>
    <p:sldId id="262" r:id="rId5"/>
    <p:sldId id="281" r:id="rId6"/>
    <p:sldId id="267" r:id="rId7"/>
    <p:sldId id="270" r:id="rId8"/>
    <p:sldId id="271" r:id="rId9"/>
    <p:sldId id="280" r:id="rId10"/>
    <p:sldId id="272" r:id="rId11"/>
    <p:sldId id="273" r:id="rId12"/>
    <p:sldId id="276" r:id="rId13"/>
    <p:sldId id="279" r:id="rId14"/>
    <p:sldId id="277" r:id="rId15"/>
    <p:sldId id="27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Quevedo" userId="60c2b3ee8767af50" providerId="LiveId" clId="{2126AF6A-8A4A-43F7-A806-0B5865B52CF5}"/>
    <pc:docChg chg="custSel modSld">
      <pc:chgData name="Chris Quevedo" userId="60c2b3ee8767af50" providerId="LiveId" clId="{2126AF6A-8A4A-43F7-A806-0B5865B52CF5}" dt="2021-08-18T21:20:16.910" v="1" actId="478"/>
      <pc:docMkLst>
        <pc:docMk/>
      </pc:docMkLst>
      <pc:sldChg chg="delSp mod">
        <pc:chgData name="Chris Quevedo" userId="60c2b3ee8767af50" providerId="LiveId" clId="{2126AF6A-8A4A-43F7-A806-0B5865B52CF5}" dt="2021-08-18T21:14:04.492" v="0" actId="478"/>
        <pc:sldMkLst>
          <pc:docMk/>
          <pc:sldMk cId="3569470358" sldId="256"/>
        </pc:sldMkLst>
        <pc:spChg chg="del">
          <ac:chgData name="Chris Quevedo" userId="60c2b3ee8767af50" providerId="LiveId" clId="{2126AF6A-8A4A-43F7-A806-0B5865B52CF5}" dt="2021-08-18T21:14:04.492" v="0" actId="478"/>
          <ac:spMkLst>
            <pc:docMk/>
            <pc:sldMk cId="3569470358" sldId="256"/>
            <ac:spMk id="3" creationId="{00000000-0000-0000-0000-000000000000}"/>
          </ac:spMkLst>
        </pc:spChg>
      </pc:sldChg>
      <pc:sldChg chg="delSp mod">
        <pc:chgData name="Chris Quevedo" userId="60c2b3ee8767af50" providerId="LiveId" clId="{2126AF6A-8A4A-43F7-A806-0B5865B52CF5}" dt="2021-08-18T21:20:16.910" v="1" actId="478"/>
        <pc:sldMkLst>
          <pc:docMk/>
          <pc:sldMk cId="623177051" sldId="275"/>
        </pc:sldMkLst>
        <pc:spChg chg="del">
          <ac:chgData name="Chris Quevedo" userId="60c2b3ee8767af50" providerId="LiveId" clId="{2126AF6A-8A4A-43F7-A806-0B5865B52CF5}" dt="2021-08-18T21:20:16.910" v="1" actId="478"/>
          <ac:spMkLst>
            <pc:docMk/>
            <pc:sldMk cId="623177051" sldId="27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98FA7-0A86-479E-8ACA-75CDDB868E9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76416-9AD1-4C0D-8282-C47C342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09A5DF-A77D-4B10-8BCB-43283812D1AD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581AF5-4740-4C2F-AB0A-BBFD5E1904FB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581AF5-4740-4C2F-AB0A-BBFD5E1904FB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66A5CA-FD1C-4150-845F-91AD54658C75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BE216B-3D82-47CF-B3C2-6C3DCEF49049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1793F4-1EFB-48AD-AA20-AD6B1F57B35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0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1793F4-1EFB-48AD-AA20-AD6B1F57B35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2B6467-B7DF-42F5-A1BB-20EE577740E2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8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2B6467-B7DF-42F5-A1BB-20EE577740E2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3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62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99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8475-C903-49AA-8A82-38B55D801F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6F1F-88E0-4101-B97D-972DF123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20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/>
              <a:t>Count</a:t>
            </a:r>
            <a:r>
              <a:rPr lang="es-PE" dirty="0"/>
              <a:t> and non-</a:t>
            </a:r>
            <a:r>
              <a:rPr lang="es-PE" dirty="0" err="1"/>
              <a:t>count</a:t>
            </a:r>
            <a:r>
              <a:rPr lang="es-PE" dirty="0"/>
              <a:t> </a:t>
            </a:r>
            <a:r>
              <a:rPr lang="es-PE" dirty="0" err="1"/>
              <a:t>nouns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703511" y="764704"/>
            <a:ext cx="853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a can of beans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276873"/>
            <a:ext cx="6339530" cy="423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43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03512" y="836713"/>
            <a:ext cx="400962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/>
              <a:t>a box of cereal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268761"/>
            <a:ext cx="4752528" cy="537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93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bottle of vinegar</a:t>
            </a:r>
            <a:br>
              <a:rPr lang="en-US" dirty="0"/>
            </a:br>
            <a:endParaRPr lang="es-PE" dirty="0"/>
          </a:p>
        </p:txBody>
      </p:sp>
      <p:pic>
        <p:nvPicPr>
          <p:cNvPr id="5122" name="Picture 2" descr="http://www.survivalbased.com/wordpress331/wp-content/uploads/2013/08/Vinegar_bott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620688"/>
            <a:ext cx="3571875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26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jar of pickled vegetables</a:t>
            </a:r>
            <a:br>
              <a:rPr lang="en-US" dirty="0"/>
            </a:br>
            <a:endParaRPr lang="es-PE" dirty="0"/>
          </a:p>
        </p:txBody>
      </p:sp>
      <p:pic>
        <p:nvPicPr>
          <p:cNvPr id="1028" name="Picture 4" descr="http://ww1.hdnux.com/photos/11/03/26/2373048/7/628x47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1" t="7000" r="45828" b="1144"/>
          <a:stretch/>
        </p:blipFill>
        <p:spPr bwMode="auto">
          <a:xfrm>
            <a:off x="7176120" y="753228"/>
            <a:ext cx="4032448" cy="57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30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335360" y="908720"/>
            <a:ext cx="40797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A bag of tortilla chips.</a:t>
            </a:r>
          </a:p>
        </p:txBody>
      </p:sp>
      <p:pic>
        <p:nvPicPr>
          <p:cNvPr id="52230" name="Picture 11" descr="shutterstock_2159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1916832"/>
            <a:ext cx="6361813" cy="424847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335360" y="764704"/>
            <a:ext cx="307789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A bowl of cereal</a:t>
            </a:r>
          </a:p>
          <a:p>
            <a:pPr eaLnBrk="1" hangingPunct="1"/>
            <a:r>
              <a:rPr lang="en-US" dirty="0"/>
              <a:t>A glass of milk</a:t>
            </a:r>
          </a:p>
        </p:txBody>
      </p:sp>
      <p:pic>
        <p:nvPicPr>
          <p:cNvPr id="4" name="Picture 11" descr="shutterstock_56708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476672"/>
            <a:ext cx="4359126" cy="5850406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58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isualphotos.com/photo/1x3270604/paper_plates_plastic_cups__cutlery_with_napkins_on_cloth_21184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0" r="1722" b="13803"/>
          <a:stretch/>
        </p:blipFill>
        <p:spPr bwMode="auto">
          <a:xfrm>
            <a:off x="1991544" y="332656"/>
            <a:ext cx="7800867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7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260648"/>
            <a:ext cx="7920880" cy="1944216"/>
          </a:xfrm>
        </p:spPr>
        <p:txBody>
          <a:bodyPr>
            <a:normAutofit/>
          </a:bodyPr>
          <a:lstStyle/>
          <a:p>
            <a:r>
              <a:rPr lang="es-PE" dirty="0"/>
              <a:t>A </a:t>
            </a:r>
            <a:r>
              <a:rPr lang="es-PE" dirty="0" err="1"/>
              <a:t>branch</a:t>
            </a:r>
            <a:r>
              <a:rPr lang="es-PE" dirty="0"/>
              <a:t> of cilantro/</a:t>
            </a:r>
            <a:r>
              <a:rPr lang="es-PE" dirty="0" err="1"/>
              <a:t>coriander</a:t>
            </a:r>
            <a:endParaRPr lang="en-US" dirty="0"/>
          </a:p>
        </p:txBody>
      </p:sp>
      <p:pic>
        <p:nvPicPr>
          <p:cNvPr id="2050" name="Picture 2" descr="http://www.fruteriamadrid.com/productos/cilan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060848"/>
            <a:ext cx="4629894" cy="46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2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65705"/>
            <a:ext cx="5112568" cy="2016224"/>
          </a:xfrm>
        </p:spPr>
        <p:txBody>
          <a:bodyPr>
            <a:normAutofit/>
          </a:bodyPr>
          <a:lstStyle/>
          <a:p>
            <a:r>
              <a:rPr lang="es-PE" dirty="0"/>
              <a:t>A </a:t>
            </a:r>
            <a:r>
              <a:rPr lang="es-PE" dirty="0" err="1"/>
              <a:t>bunch</a:t>
            </a:r>
            <a:r>
              <a:rPr lang="es-PE" dirty="0"/>
              <a:t> of cilantro</a:t>
            </a:r>
            <a:br>
              <a:rPr lang="es-PE" dirty="0"/>
            </a:br>
            <a:r>
              <a:rPr lang="es-PE" dirty="0"/>
              <a:t>/ </a:t>
            </a:r>
            <a:r>
              <a:rPr lang="es-PE" dirty="0" err="1"/>
              <a:t>coriander</a:t>
            </a:r>
            <a:endParaRPr lang="en-US" dirty="0"/>
          </a:p>
        </p:txBody>
      </p:sp>
      <p:pic>
        <p:nvPicPr>
          <p:cNvPr id="1026" name="Picture 2" descr="http://www.germination.us/images/cilan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548680"/>
            <a:ext cx="43434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4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836712"/>
            <a:ext cx="4114800" cy="701040"/>
          </a:xfrm>
        </p:spPr>
        <p:txBody>
          <a:bodyPr>
            <a:normAutofit/>
          </a:bodyPr>
          <a:lstStyle/>
          <a:p>
            <a:r>
              <a:rPr lang="es-PE" dirty="0"/>
              <a:t>A cup of tea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1988840"/>
            <a:ext cx="5760640" cy="4320480"/>
          </a:xfrm>
        </p:spPr>
      </p:pic>
    </p:spTree>
    <p:extLst>
      <p:ext uri="{BB962C8B-B14F-4D97-AF65-F5344CB8AC3E}">
        <p14:creationId xmlns:p14="http://schemas.microsoft.com/office/powerpoint/2010/main" val="58508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980728"/>
            <a:ext cx="4114800" cy="701040"/>
          </a:xfrm>
        </p:spPr>
        <p:txBody>
          <a:bodyPr>
            <a:normAutofit/>
          </a:bodyPr>
          <a:lstStyle/>
          <a:p>
            <a:r>
              <a:rPr lang="es-PE" dirty="0"/>
              <a:t>A </a:t>
            </a:r>
            <a:r>
              <a:rPr lang="es-PE" dirty="0" err="1"/>
              <a:t>drop</a:t>
            </a:r>
            <a:r>
              <a:rPr lang="es-PE" dirty="0"/>
              <a:t> of </a:t>
            </a:r>
            <a:r>
              <a:rPr lang="es-PE" dirty="0" err="1"/>
              <a:t>water</a:t>
            </a:r>
            <a:endParaRPr lang="en-US" dirty="0"/>
          </a:p>
        </p:txBody>
      </p:sp>
      <p:pic>
        <p:nvPicPr>
          <p:cNvPr id="1026" name="Picture 2" descr="http://4.bp.blogspot.com/-7pSSOLZ-JKQ/TegVj1UN2PI/AAAAAAAAAQs/YAmkDAw8hK0/s1600/drop+of+wa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535575"/>
            <a:ext cx="6064854" cy="455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66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764704"/>
            <a:ext cx="5040560" cy="936104"/>
          </a:xfrm>
        </p:spPr>
        <p:txBody>
          <a:bodyPr>
            <a:normAutofit/>
          </a:bodyPr>
          <a:lstStyle/>
          <a:p>
            <a:r>
              <a:rPr lang="es-PE" dirty="0"/>
              <a:t>A </a:t>
            </a:r>
            <a:r>
              <a:rPr lang="es-PE" dirty="0" err="1"/>
              <a:t>piece</a:t>
            </a:r>
            <a:r>
              <a:rPr lang="es-PE" dirty="0"/>
              <a:t> of cake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2132856"/>
            <a:ext cx="6580506" cy="4392488"/>
          </a:xfrm>
        </p:spPr>
      </p:pic>
    </p:spTree>
    <p:extLst>
      <p:ext uri="{BB962C8B-B14F-4D97-AF65-F5344CB8AC3E}">
        <p14:creationId xmlns:p14="http://schemas.microsoft.com/office/powerpoint/2010/main" val="362867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2063552" y="836712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a head </a:t>
            </a:r>
            <a:r>
              <a:rPr lang="en-US" sz="3600" dirty="0" err="1"/>
              <a:t>cabagge</a:t>
            </a:r>
            <a:endParaRPr lang="en-US" sz="3600" dirty="0"/>
          </a:p>
        </p:txBody>
      </p:sp>
      <p:pic>
        <p:nvPicPr>
          <p:cNvPr id="32773" name="Picture 1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996952"/>
            <a:ext cx="4572000" cy="2362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motherearthnews.com/%7E/media/Images/MEN/Editorial/Articles/Magazine%20Articles/2012/08-01/Prevent%20Cut%20Cabbage%20From%20Browning/Cut-Cabb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406402"/>
            <a:ext cx="47625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36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775520" y="980728"/>
            <a:ext cx="316835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a loaf of bread</a:t>
            </a:r>
          </a:p>
        </p:txBody>
      </p:sp>
      <p:pic>
        <p:nvPicPr>
          <p:cNvPr id="33799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204864"/>
            <a:ext cx="4896544" cy="4039164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5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775520" y="980728"/>
            <a:ext cx="3168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An ear of corn</a:t>
            </a:r>
          </a:p>
        </p:txBody>
      </p:sp>
      <p:pic>
        <p:nvPicPr>
          <p:cNvPr id="1026" name="Picture 2" descr="http://thumbs.dreamstime.com/z/ear-corn-isolated-204725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1215" r="10722" b="1316"/>
          <a:stretch/>
        </p:blipFill>
        <p:spPr bwMode="auto">
          <a:xfrm>
            <a:off x="7032104" y="548680"/>
            <a:ext cx="4068217" cy="577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210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</TotalTime>
  <Words>82</Words>
  <Application>Microsoft Office PowerPoint</Application>
  <PresentationFormat>Widescreen</PresentationFormat>
  <Paragraphs>25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Berlin</vt:lpstr>
      <vt:lpstr>Count and non-count nouns</vt:lpstr>
      <vt:lpstr>A branch of cilantro/coriander</vt:lpstr>
      <vt:lpstr>A bunch of cilantro / coriander</vt:lpstr>
      <vt:lpstr>A cup of tea</vt:lpstr>
      <vt:lpstr>A drop of water</vt:lpstr>
      <vt:lpstr>A piece of cake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bottle of vinegar </vt:lpstr>
      <vt:lpstr>a jar of pickled vegetables 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and non-count nouns</dc:title>
  <dc:creator>Puta</dc:creator>
  <cp:lastModifiedBy>Chris Quevedo</cp:lastModifiedBy>
  <cp:revision>8</cp:revision>
  <dcterms:created xsi:type="dcterms:W3CDTF">2011-01-24T17:25:43Z</dcterms:created>
  <dcterms:modified xsi:type="dcterms:W3CDTF">2021-08-18T21:20:50Z</dcterms:modified>
</cp:coreProperties>
</file>