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3" r:id="rId2"/>
    <p:sldId id="33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73EE18-38F2-4CB4-8A11-3F7B8E3FD5BE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5CFFB5-5205-4E62-9A5E-77108249D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8" y="1645991"/>
            <a:ext cx="47625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7" y="457200"/>
            <a:ext cx="57531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03" y="152722"/>
            <a:ext cx="5902567" cy="655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8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the supermarket</dc:title>
  <dc:creator>Lychee</dc:creator>
  <cp:lastModifiedBy>Koshka</cp:lastModifiedBy>
  <cp:revision>36</cp:revision>
  <dcterms:created xsi:type="dcterms:W3CDTF">2010-05-16T01:02:14Z</dcterms:created>
  <dcterms:modified xsi:type="dcterms:W3CDTF">2012-11-15T17:59:23Z</dcterms:modified>
</cp:coreProperties>
</file>