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3" r:id="rId3"/>
    <p:sldId id="296" r:id="rId4"/>
    <p:sldId id="297" r:id="rId5"/>
    <p:sldId id="298" r:id="rId6"/>
    <p:sldId id="300" r:id="rId7"/>
    <p:sldId id="299" r:id="rId8"/>
    <p:sldId id="301" r:id="rId9"/>
    <p:sldId id="309" r:id="rId10"/>
    <p:sldId id="302" r:id="rId11"/>
    <p:sldId id="311" r:id="rId12"/>
    <p:sldId id="312" r:id="rId13"/>
    <p:sldId id="313" r:id="rId14"/>
    <p:sldId id="310" r:id="rId15"/>
    <p:sldId id="303" r:id="rId16"/>
    <p:sldId id="304" r:id="rId17"/>
    <p:sldId id="305" r:id="rId18"/>
    <p:sldId id="306" r:id="rId19"/>
    <p:sldId id="307" r:id="rId20"/>
    <p:sldId id="30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C0313-B4E1-4945-9833-B83F0B72C1E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068C3-1C3E-42AA-AACF-5B710590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6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9A5DF-A77D-4B10-8BCB-43283812D1AD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581AF5-4740-4C2F-AB0A-BBFD5E1904FB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66A5CA-FD1C-4150-845F-91AD54658C75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BE216B-3D82-47CF-B3C2-6C3DCEF49049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 the supermarket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05 Unit 3 - Food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" y="1600200"/>
            <a:ext cx="3676998" cy="4902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480720" cy="1512168"/>
          </a:xfrm>
        </p:spPr>
        <p:txBody>
          <a:bodyPr>
            <a:normAutofit/>
          </a:bodyPr>
          <a:lstStyle/>
          <a:p>
            <a:r>
              <a:rPr lang="es-PE" dirty="0" smtClean="0"/>
              <a:t>A </a:t>
            </a:r>
            <a:r>
              <a:rPr lang="es-PE" dirty="0" err="1" smtClean="0"/>
              <a:t>bunch</a:t>
            </a:r>
            <a:r>
              <a:rPr lang="es-PE" dirty="0" smtClean="0"/>
              <a:t> of…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95400"/>
            <a:ext cx="3112535" cy="22860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20" y="0"/>
            <a:ext cx="2518873" cy="377359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0"/>
          <a:stretch/>
        </p:blipFill>
        <p:spPr>
          <a:xfrm>
            <a:off x="4267200" y="3405666"/>
            <a:ext cx="4479421" cy="34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4648200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480720" cy="1512168"/>
          </a:xfrm>
        </p:spPr>
        <p:txBody>
          <a:bodyPr>
            <a:normAutofit/>
          </a:bodyPr>
          <a:lstStyle/>
          <a:p>
            <a:r>
              <a:rPr lang="es-PE" dirty="0" smtClean="0"/>
              <a:t>A </a:t>
            </a:r>
            <a:r>
              <a:rPr lang="es-PE" dirty="0" err="1" smtClean="0"/>
              <a:t>carton</a:t>
            </a:r>
            <a:r>
              <a:rPr lang="es-PE" dirty="0" smtClean="0"/>
              <a:t> of…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"/>
            <a:ext cx="2023627" cy="270057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71800"/>
            <a:ext cx="2507081" cy="37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1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75792"/>
            <a:ext cx="4648200" cy="3077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480720" cy="1512168"/>
          </a:xfrm>
        </p:spPr>
        <p:txBody>
          <a:bodyPr>
            <a:normAutofit/>
          </a:bodyPr>
          <a:lstStyle/>
          <a:p>
            <a:r>
              <a:rPr lang="es-PE" dirty="0" smtClean="0"/>
              <a:t>A </a:t>
            </a:r>
            <a:r>
              <a:rPr lang="es-PE" dirty="0" err="1" smtClean="0"/>
              <a:t>loaf</a:t>
            </a:r>
            <a:r>
              <a:rPr lang="es-PE" dirty="0" smtClean="0"/>
              <a:t> of…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7200"/>
            <a:ext cx="3547627" cy="294157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24" y="3581400"/>
            <a:ext cx="4041450" cy="32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9" y="1775792"/>
            <a:ext cx="4601282" cy="3077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480720" cy="1512168"/>
          </a:xfrm>
        </p:spPr>
        <p:txBody>
          <a:bodyPr>
            <a:normAutofit/>
          </a:bodyPr>
          <a:lstStyle/>
          <a:p>
            <a:r>
              <a:rPr lang="es-PE" dirty="0" smtClean="0"/>
              <a:t>A head of…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20" y="2514600"/>
            <a:ext cx="38355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6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799"/>
            <a:ext cx="7344816" cy="4902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480720" cy="1512168"/>
          </a:xfrm>
        </p:spPr>
        <p:txBody>
          <a:bodyPr>
            <a:normAutofit/>
          </a:bodyPr>
          <a:lstStyle/>
          <a:p>
            <a:r>
              <a:rPr lang="es-PE" dirty="0" smtClean="0"/>
              <a:t>A </a:t>
            </a:r>
            <a:r>
              <a:rPr lang="es-PE" dirty="0" err="1" smtClean="0"/>
              <a:t>piece</a:t>
            </a:r>
            <a:r>
              <a:rPr lang="es-PE" dirty="0" smtClean="0"/>
              <a:t> of cake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6552728" cy="46597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920880" cy="1944216"/>
          </a:xfrm>
        </p:spPr>
        <p:txBody>
          <a:bodyPr>
            <a:normAutofit/>
          </a:bodyPr>
          <a:lstStyle/>
          <a:p>
            <a:r>
              <a:rPr lang="es-PE" dirty="0" smtClean="0"/>
              <a:t>A </a:t>
            </a:r>
            <a:r>
              <a:rPr lang="es-PE" dirty="0" err="1" smtClean="0"/>
              <a:t>branch</a:t>
            </a:r>
            <a:r>
              <a:rPr lang="es-PE" dirty="0" smtClean="0"/>
              <a:t> of cilantro/</a:t>
            </a:r>
            <a:r>
              <a:rPr lang="es-PE" dirty="0" err="1" smtClean="0"/>
              <a:t>coriander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7344816" cy="55086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A cup of tea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777898-E2E8-4888-992E-F02C3979C35C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762000" y="152400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We need to buy a head of _______.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6100763" y="1498600"/>
            <a:ext cx="205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/>
              <a:t>cabbage</a:t>
            </a:r>
          </a:p>
        </p:txBody>
      </p:sp>
      <p:pic>
        <p:nvPicPr>
          <p:cNvPr id="32773" name="Picture 1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5638"/>
            <a:ext cx="4572000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4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7-4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2775" name="AutoShape 16"/>
          <p:cNvSpPr>
            <a:spLocks noChangeArrowheads="1"/>
          </p:cNvSpPr>
          <p:nvPr/>
        </p:nvSpPr>
        <p:spPr bwMode="auto">
          <a:xfrm>
            <a:off x="5791200" y="2514600"/>
            <a:ext cx="2819400" cy="2438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beans</a:t>
            </a:r>
          </a:p>
          <a:p>
            <a:pPr algn="ctr"/>
            <a:r>
              <a:rPr lang="en-US" sz="3600" b="1"/>
              <a:t>  cabbage</a:t>
            </a:r>
          </a:p>
          <a:p>
            <a:pPr algn="ctr"/>
            <a:r>
              <a:rPr lang="en-US" sz="3600" b="1"/>
              <a:t>bread</a:t>
            </a:r>
          </a:p>
          <a:p>
            <a:pPr algn="ctr"/>
            <a:r>
              <a:rPr lang="en-US" sz="3600" b="1"/>
              <a:t>cereal</a:t>
            </a:r>
          </a:p>
        </p:txBody>
      </p:sp>
    </p:spTree>
    <p:extLst>
      <p:ext uri="{BB962C8B-B14F-4D97-AF65-F5344CB8AC3E}">
        <p14:creationId xmlns:p14="http://schemas.microsoft.com/office/powerpoint/2010/main" val="25559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44175F-B3B9-4189-AB26-2406F5659522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Please hand me a loaf of _______.</a:t>
            </a:r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176963" y="1524000"/>
            <a:ext cx="205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/>
              <a:t>bread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7-4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5638800" y="2590800"/>
            <a:ext cx="2819400" cy="2286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beans</a:t>
            </a:r>
          </a:p>
          <a:p>
            <a:pPr algn="ctr"/>
            <a:r>
              <a:rPr lang="en-US" sz="3600" b="1"/>
              <a:t>  cabbage</a:t>
            </a:r>
          </a:p>
          <a:p>
            <a:pPr algn="ctr"/>
            <a:r>
              <a:rPr lang="en-US" sz="3600" b="1"/>
              <a:t>bread</a:t>
            </a:r>
          </a:p>
          <a:p>
            <a:pPr algn="ctr"/>
            <a:r>
              <a:rPr lang="en-US" sz="3600" b="1"/>
              <a:t>cereal</a:t>
            </a:r>
            <a:endParaRPr lang="en-US" sz="3600" b="1" i="1"/>
          </a:p>
        </p:txBody>
      </p:sp>
      <p:pic>
        <p:nvPicPr>
          <p:cNvPr id="33799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3200400" cy="2640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53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I need to find a can of ______ for dinner.</a:t>
            </a:r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4953000" y="1752600"/>
            <a:ext cx="2052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/>
              <a:t>beans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7-4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4822" name="AutoShape 8"/>
          <p:cNvSpPr>
            <a:spLocks noChangeArrowheads="1"/>
          </p:cNvSpPr>
          <p:nvPr/>
        </p:nvSpPr>
        <p:spPr bwMode="auto">
          <a:xfrm>
            <a:off x="5436096" y="2924944"/>
            <a:ext cx="2819400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beans</a:t>
            </a:r>
          </a:p>
          <a:p>
            <a:pPr algn="ctr"/>
            <a:r>
              <a:rPr lang="en-US" sz="3600" b="1" dirty="0"/>
              <a:t>  cabbage</a:t>
            </a:r>
          </a:p>
          <a:p>
            <a:pPr algn="ctr"/>
            <a:r>
              <a:rPr lang="en-US" sz="3600" b="1" dirty="0"/>
              <a:t>bread</a:t>
            </a:r>
          </a:p>
          <a:p>
            <a:pPr algn="ctr"/>
            <a:r>
              <a:rPr lang="en-US" sz="3600" b="1" dirty="0"/>
              <a:t>cereal</a:t>
            </a:r>
            <a:endParaRPr lang="en-US" sz="36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212976"/>
            <a:ext cx="4850101" cy="32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5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8686800" cy="869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do you go when you need food?</a:t>
            </a:r>
            <a:endParaRPr lang="en-US" dirty="0"/>
          </a:p>
        </p:txBody>
      </p:sp>
      <p:pic>
        <p:nvPicPr>
          <p:cNvPr id="8" name="Content Placeholder 7" descr="tottus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" y="5159066"/>
            <a:ext cx="3730849" cy="9810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066800"/>
            <a:ext cx="4648200" cy="640080"/>
          </a:xfrm>
        </p:spPr>
        <p:txBody>
          <a:bodyPr>
            <a:noAutofit/>
          </a:bodyPr>
          <a:lstStyle/>
          <a:p>
            <a:r>
              <a:rPr lang="en-US" sz="3200" dirty="0" smtClean="0"/>
              <a:t>I go to the supermarket</a:t>
            </a:r>
            <a:endParaRPr lang="en-US" sz="3200" dirty="0"/>
          </a:p>
        </p:txBody>
      </p:sp>
      <p:pic>
        <p:nvPicPr>
          <p:cNvPr id="9" name="Picture 8" descr="e-wo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524000"/>
            <a:ext cx="4950725" cy="41256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vivanda%201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76400"/>
            <a:ext cx="24384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72365C-8406-4E2A-ABA0-16C98974D5FF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838200" y="1676400"/>
            <a:ext cx="853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Do you have a box of ______?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5791200" y="1676400"/>
            <a:ext cx="2052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cereal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7-4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724128" y="2852871"/>
            <a:ext cx="3048000" cy="2743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beans</a:t>
            </a:r>
          </a:p>
          <a:p>
            <a:pPr algn="ctr"/>
            <a:r>
              <a:rPr lang="en-US" sz="3600" b="1"/>
              <a:t>  cabbage</a:t>
            </a:r>
          </a:p>
          <a:p>
            <a:pPr algn="ctr"/>
            <a:r>
              <a:rPr lang="en-US" sz="3600" b="1"/>
              <a:t>bread</a:t>
            </a:r>
          </a:p>
          <a:p>
            <a:pPr algn="ctr"/>
            <a:r>
              <a:rPr lang="en-US" sz="3600" b="1"/>
              <a:t>cereal</a:t>
            </a:r>
            <a:endParaRPr lang="en-US" sz="3600" b="1" i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9983"/>
            <a:ext cx="28575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9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" y="1905000"/>
            <a:ext cx="9151961" cy="1752600"/>
          </a:xfrm>
        </p:spPr>
        <p:txBody>
          <a:bodyPr>
            <a:noAutofit/>
          </a:bodyPr>
          <a:lstStyle/>
          <a:p>
            <a:pPr algn="ctr"/>
            <a:r>
              <a:rPr lang="es-PE" sz="5400" b="1" dirty="0" err="1" smtClean="0">
                <a:latin typeface="Comic Sans MS" pitchFamily="66" charset="0"/>
              </a:rPr>
              <a:t>What</a:t>
            </a:r>
            <a:r>
              <a:rPr lang="es-PE" sz="5400" b="1" dirty="0" smtClean="0">
                <a:latin typeface="Comic Sans MS" pitchFamily="66" charset="0"/>
              </a:rPr>
              <a:t> </a:t>
            </a:r>
            <a:r>
              <a:rPr lang="es-PE" sz="5400" b="1" dirty="0" err="1" smtClean="0">
                <a:latin typeface="Comic Sans MS" pitchFamily="66" charset="0"/>
              </a:rPr>
              <a:t>sections</a:t>
            </a:r>
            <a:r>
              <a:rPr lang="es-PE" sz="5400" b="1" dirty="0" smtClean="0">
                <a:latin typeface="Comic Sans MS" pitchFamily="66" charset="0"/>
              </a:rPr>
              <a:t> can </a:t>
            </a:r>
            <a:r>
              <a:rPr lang="es-PE" sz="5400" b="1" dirty="0" err="1" smtClean="0">
                <a:latin typeface="Comic Sans MS" pitchFamily="66" charset="0"/>
              </a:rPr>
              <a:t>you</a:t>
            </a:r>
            <a:r>
              <a:rPr lang="es-PE" sz="5400" b="1" dirty="0" smtClean="0">
                <a:latin typeface="Comic Sans MS" pitchFamily="66" charset="0"/>
              </a:rPr>
              <a:t> </a:t>
            </a:r>
            <a:r>
              <a:rPr lang="es-PE" sz="5400" b="1" dirty="0" err="1" smtClean="0">
                <a:latin typeface="Comic Sans MS" pitchFamily="66" charset="0"/>
              </a:rPr>
              <a:t>find</a:t>
            </a:r>
            <a:r>
              <a:rPr lang="es-PE" sz="5400" b="1" dirty="0" smtClean="0">
                <a:latin typeface="Comic Sans MS" pitchFamily="66" charset="0"/>
              </a:rPr>
              <a:t> in </a:t>
            </a:r>
            <a:r>
              <a:rPr lang="es-PE" sz="5400" b="1" dirty="0" err="1" smtClean="0">
                <a:latin typeface="Comic Sans MS" pitchFamily="66" charset="0"/>
              </a:rPr>
              <a:t>the</a:t>
            </a:r>
            <a:r>
              <a:rPr lang="es-PE" sz="5400" b="1" dirty="0" smtClean="0">
                <a:latin typeface="Comic Sans MS" pitchFamily="66" charset="0"/>
              </a:rPr>
              <a:t> </a:t>
            </a:r>
            <a:r>
              <a:rPr lang="es-PE" sz="5400" b="1" dirty="0" err="1" smtClean="0">
                <a:latin typeface="Comic Sans MS" pitchFamily="66" charset="0"/>
              </a:rPr>
              <a:t>supermarket</a:t>
            </a:r>
            <a:r>
              <a:rPr lang="es-PE" sz="5400" b="1" dirty="0" smtClean="0">
                <a:latin typeface="Comic Sans MS" pitchFamily="66" charset="0"/>
              </a:rPr>
              <a:t>?</a:t>
            </a:r>
            <a:endParaRPr lang="en-US" sz="5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90"/>
            <a:ext cx="7848599" cy="609600"/>
          </a:xfrm>
        </p:spPr>
        <p:txBody>
          <a:bodyPr>
            <a:noAutofit/>
          </a:bodyPr>
          <a:lstStyle/>
          <a:p>
            <a:pPr algn="ctr"/>
            <a:r>
              <a:rPr lang="es-PE" sz="3600" b="1" dirty="0" err="1" smtClean="0">
                <a:latin typeface="Comic Sans MS" pitchFamily="66" charset="0"/>
              </a:rPr>
              <a:t>Fruits</a:t>
            </a:r>
            <a:r>
              <a:rPr lang="es-PE" sz="3600" b="1" dirty="0" smtClean="0">
                <a:latin typeface="Comic Sans MS" pitchFamily="66" charset="0"/>
              </a:rPr>
              <a:t> and Vegetables</a:t>
            </a:r>
            <a:endParaRPr lang="en-US" sz="3600" b="1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" y="726438"/>
            <a:ext cx="8792308" cy="62293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" y="865197"/>
            <a:ext cx="8610600" cy="58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62" y="76200"/>
            <a:ext cx="9151961" cy="609600"/>
          </a:xfrm>
        </p:spPr>
        <p:txBody>
          <a:bodyPr>
            <a:noAutofit/>
          </a:bodyPr>
          <a:lstStyle/>
          <a:p>
            <a:pPr algn="ctr"/>
            <a:r>
              <a:rPr lang="es-PE" sz="4400" b="1" dirty="0" err="1" smtClean="0">
                <a:latin typeface="Comic Sans MS" pitchFamily="66" charset="0"/>
              </a:rPr>
              <a:t>Bakery</a:t>
            </a:r>
            <a:endParaRPr lang="en-US" sz="4400" b="1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42950"/>
            <a:ext cx="8077200" cy="60579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3312"/>
            <a:ext cx="8305800" cy="62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62" y="76200"/>
            <a:ext cx="9151961" cy="609600"/>
          </a:xfrm>
        </p:spPr>
        <p:txBody>
          <a:bodyPr>
            <a:noAutofit/>
          </a:bodyPr>
          <a:lstStyle/>
          <a:p>
            <a:pPr algn="ctr"/>
            <a:r>
              <a:rPr lang="es-PE" sz="4000" b="1" dirty="0" err="1" smtClean="0">
                <a:latin typeface="Comic Sans MS" pitchFamily="66" charset="0"/>
              </a:rPr>
              <a:t>Seafood</a:t>
            </a:r>
            <a:r>
              <a:rPr lang="es-PE" sz="4000" b="1" dirty="0" smtClean="0">
                <a:latin typeface="Comic Sans MS" pitchFamily="66" charset="0"/>
              </a:rPr>
              <a:t> </a:t>
            </a:r>
            <a:r>
              <a:rPr lang="es-PE" sz="4000" b="1" dirty="0" err="1" smtClean="0">
                <a:latin typeface="Comic Sans MS" pitchFamily="66" charset="0"/>
              </a:rPr>
              <a:t>Section</a:t>
            </a:r>
            <a:endParaRPr lang="en-US" sz="4000" b="1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5663"/>
            <a:ext cx="8099741" cy="607480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8991600" cy="61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62" y="76200"/>
            <a:ext cx="9151961" cy="609600"/>
          </a:xfrm>
        </p:spPr>
        <p:txBody>
          <a:bodyPr>
            <a:noAutofit/>
          </a:bodyPr>
          <a:lstStyle/>
          <a:p>
            <a:pPr algn="ctr"/>
            <a:r>
              <a:rPr lang="es-PE" sz="4000" b="1" dirty="0" err="1" smtClean="0">
                <a:latin typeface="Comic Sans MS" pitchFamily="66" charset="0"/>
              </a:rPr>
              <a:t>Dairy</a:t>
            </a:r>
            <a:r>
              <a:rPr lang="es-PE" sz="4000" b="1" dirty="0" smtClean="0">
                <a:latin typeface="Comic Sans MS" pitchFamily="66" charset="0"/>
              </a:rPr>
              <a:t> </a:t>
            </a:r>
            <a:r>
              <a:rPr lang="es-PE" sz="4000" b="1" dirty="0" err="1" smtClean="0">
                <a:latin typeface="Comic Sans MS" pitchFamily="66" charset="0"/>
              </a:rPr>
              <a:t>Products</a:t>
            </a:r>
            <a:r>
              <a:rPr lang="es-PE" sz="4000" b="1" dirty="0" smtClean="0">
                <a:latin typeface="Comic Sans MS" pitchFamily="66" charset="0"/>
              </a:rPr>
              <a:t> </a:t>
            </a:r>
            <a:r>
              <a:rPr lang="es-PE" sz="4000" b="1" dirty="0" err="1" smtClean="0">
                <a:latin typeface="Comic Sans MS" pitchFamily="66" charset="0"/>
              </a:rPr>
              <a:t>Section</a:t>
            </a:r>
            <a:endParaRPr lang="en-US" sz="4000" b="1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077200" cy="5389006"/>
          </a:xfrm>
        </p:spPr>
      </p:pic>
    </p:spTree>
    <p:extLst>
      <p:ext uri="{BB962C8B-B14F-4D97-AF65-F5344CB8AC3E}">
        <p14:creationId xmlns:p14="http://schemas.microsoft.com/office/powerpoint/2010/main" val="11819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62" y="76200"/>
            <a:ext cx="9151961" cy="609600"/>
          </a:xfrm>
        </p:spPr>
        <p:txBody>
          <a:bodyPr>
            <a:noAutofit/>
          </a:bodyPr>
          <a:lstStyle/>
          <a:p>
            <a:pPr algn="ctr"/>
            <a:r>
              <a:rPr lang="es-PE" sz="4000" b="1" dirty="0" err="1" smtClean="0">
                <a:latin typeface="Comic Sans MS" pitchFamily="66" charset="0"/>
              </a:rPr>
              <a:t>Meat</a:t>
            </a:r>
            <a:r>
              <a:rPr lang="es-PE" sz="4000" b="1" dirty="0" smtClean="0">
                <a:latin typeface="Comic Sans MS" pitchFamily="66" charset="0"/>
              </a:rPr>
              <a:t> &amp; </a:t>
            </a:r>
            <a:r>
              <a:rPr lang="es-PE" sz="4000" b="1" dirty="0" err="1" smtClean="0">
                <a:latin typeface="Comic Sans MS" pitchFamily="66" charset="0"/>
              </a:rPr>
              <a:t>Poultry</a:t>
            </a:r>
            <a:r>
              <a:rPr lang="es-PE" sz="4000" b="1" dirty="0" smtClean="0">
                <a:latin typeface="Comic Sans MS" pitchFamily="66" charset="0"/>
              </a:rPr>
              <a:t> </a:t>
            </a:r>
            <a:r>
              <a:rPr lang="es-PE" sz="4000" b="1" dirty="0" err="1" smtClean="0">
                <a:latin typeface="Comic Sans MS" pitchFamily="66" charset="0"/>
              </a:rPr>
              <a:t>Section</a:t>
            </a:r>
            <a:endParaRPr lang="en-US" sz="4000" b="1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3" y="914400"/>
            <a:ext cx="7603093" cy="538900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1" y="698699"/>
            <a:ext cx="5957889" cy="61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3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5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</TotalTime>
  <Words>149</Words>
  <Application>Microsoft Office PowerPoint</Application>
  <PresentationFormat>On-screen Show (4:3)</PresentationFormat>
  <Paragraphs>52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At the supermarket</vt:lpstr>
      <vt:lpstr>Where do you go when you need food?</vt:lpstr>
      <vt:lpstr>What sections can you find in the supermarket?</vt:lpstr>
      <vt:lpstr>Fruits and Vegetables</vt:lpstr>
      <vt:lpstr>Bakery</vt:lpstr>
      <vt:lpstr>Seafood Section</vt:lpstr>
      <vt:lpstr>Dairy Products Section</vt:lpstr>
      <vt:lpstr>Meat &amp; Poultry Section</vt:lpstr>
      <vt:lpstr>PowerPoint Presentation</vt:lpstr>
      <vt:lpstr>A bunch of…</vt:lpstr>
      <vt:lpstr>A carton of…</vt:lpstr>
      <vt:lpstr>A loaf of…</vt:lpstr>
      <vt:lpstr>A head of…</vt:lpstr>
      <vt:lpstr>A piece of cake</vt:lpstr>
      <vt:lpstr>A branch of cilantro/coriander</vt:lpstr>
      <vt:lpstr>A cup of tea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the supermarket</dc:title>
  <dc:creator>Lychee</dc:creator>
  <cp:lastModifiedBy>D</cp:lastModifiedBy>
  <cp:revision>27</cp:revision>
  <dcterms:created xsi:type="dcterms:W3CDTF">2010-05-16T01:02:14Z</dcterms:created>
  <dcterms:modified xsi:type="dcterms:W3CDTF">2012-07-17T18:24:17Z</dcterms:modified>
</cp:coreProperties>
</file>