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4" r:id="rId3"/>
    <p:sldId id="295" r:id="rId4"/>
    <p:sldId id="272" r:id="rId5"/>
    <p:sldId id="293" r:id="rId6"/>
    <p:sldId id="275" r:id="rId7"/>
    <p:sldId id="301" r:id="rId8"/>
    <p:sldId id="300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37" autoAdjust="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4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2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52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13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274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05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6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5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4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EDB3-DA87-4EA2-9C7E-53ED6394A8B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5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 we need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5– Unit 3 b – let’s go shopping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 txBox="1">
            <a:spLocks/>
          </p:cNvSpPr>
          <p:nvPr/>
        </p:nvSpPr>
        <p:spPr>
          <a:xfrm>
            <a:off x="1528482" y="36043"/>
            <a:ext cx="34290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3200" b="1" dirty="0">
                <a:solidFill>
                  <a:srgbClr val="FFFFFF"/>
                </a:solidFill>
              </a:rPr>
              <a:t>Garage Sales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12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76123"/>
            <a:ext cx="8206643" cy="6154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40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 txBox="1">
            <a:spLocks/>
          </p:cNvSpPr>
          <p:nvPr/>
        </p:nvSpPr>
        <p:spPr>
          <a:xfrm>
            <a:off x="1528482" y="36043"/>
            <a:ext cx="34290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3200" b="1" dirty="0">
                <a:solidFill>
                  <a:srgbClr val="FFFFFF"/>
                </a:solidFill>
              </a:rPr>
              <a:t>Garage Sales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12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08" y="724789"/>
            <a:ext cx="8206643" cy="6154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33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882" y="838200"/>
            <a:ext cx="8856037" cy="5562600"/>
          </a:xfrm>
        </p:spPr>
      </p:pic>
      <p:sp>
        <p:nvSpPr>
          <p:cNvPr id="5" name="TextBox 4"/>
          <p:cNvSpPr txBox="1"/>
          <p:nvPr/>
        </p:nvSpPr>
        <p:spPr>
          <a:xfrm>
            <a:off x="2590800" y="228600"/>
            <a:ext cx="69342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At the mall…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356" y="838201"/>
            <a:ext cx="7661088" cy="5741785"/>
          </a:xfrm>
        </p:spPr>
      </p:pic>
      <p:sp>
        <p:nvSpPr>
          <p:cNvPr id="5" name="TextBox 4"/>
          <p:cNvSpPr txBox="1"/>
          <p:nvPr/>
        </p:nvSpPr>
        <p:spPr>
          <a:xfrm>
            <a:off x="2590800" y="228600"/>
            <a:ext cx="69342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At the shopping center…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 txBox="1">
            <a:spLocks/>
          </p:cNvSpPr>
          <p:nvPr/>
        </p:nvSpPr>
        <p:spPr>
          <a:xfrm>
            <a:off x="2133600" y="457200"/>
            <a:ext cx="59436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3200" b="1" dirty="0">
                <a:solidFill>
                  <a:srgbClr val="FFFFFF"/>
                </a:solidFill>
              </a:rPr>
              <a:t>Department store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13" name="Picture 12" descr="austr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97280"/>
            <a:ext cx="4429760" cy="3322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Content Placeholder 6" descr="ton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330061"/>
            <a:ext cx="4487334" cy="3525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 descr="tongo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0400" y="1673754"/>
            <a:ext cx="4456230" cy="3340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000500" y="1212594"/>
            <a:ext cx="2590800" cy="2257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 Placeholder 4"/>
          <p:cNvSpPr txBox="1">
            <a:spLocks/>
          </p:cNvSpPr>
          <p:nvPr/>
        </p:nvSpPr>
        <p:spPr>
          <a:xfrm>
            <a:off x="2209800" y="457200"/>
            <a:ext cx="6172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3200" b="1" dirty="0">
                <a:solidFill>
                  <a:srgbClr val="FFFFFF"/>
                </a:solidFill>
              </a:rPr>
              <a:t>Drugstore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7" name="Picture 6" descr="inkafarm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810000"/>
            <a:ext cx="3710590" cy="290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nteres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4419600"/>
            <a:ext cx="4235450" cy="1873372"/>
          </a:xfrm>
          <a:prstGeom prst="rect">
            <a:avLst/>
          </a:prstGeom>
        </p:spPr>
      </p:pic>
      <p:pic>
        <p:nvPicPr>
          <p:cNvPr id="9" name="Content Placeholder 6" descr="tongo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133600" y="1524000"/>
            <a:ext cx="5059575" cy="37788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2133600" y="457200"/>
            <a:ext cx="56388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3200" b="1" dirty="0">
                <a:solidFill>
                  <a:srgbClr val="FFFFFF"/>
                </a:solidFill>
              </a:rPr>
              <a:t>Electronics store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ink.com/images/shopping_bag_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10000"/>
            <a:ext cx="459928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luewater.co.uk/stores/%7E/media/Retail/UK/BW/Images/Stores/Store%20Fronts/the_perfume_shop_carous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68499"/>
            <a:ext cx="5641975" cy="268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ashiongab.files.wordpress.com/2012/03/woman-shopping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063"/>
            <a:ext cx="4469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nap.nal.usda.gov/sites/snap.nal.usda.gov/files/photo-gallery/low-res/shopping_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0"/>
            <a:ext cx="3959225" cy="323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2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7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ongo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33600" y="3581400"/>
            <a:ext cx="4594995" cy="3276600"/>
          </a:xfrm>
        </p:spPr>
      </p:pic>
      <p:sp>
        <p:nvSpPr>
          <p:cNvPr id="11" name="Text Placeholder 5"/>
          <p:cNvSpPr txBox="1">
            <a:spLocks/>
          </p:cNvSpPr>
          <p:nvPr/>
        </p:nvSpPr>
        <p:spPr>
          <a:xfrm>
            <a:off x="1828800" y="685800"/>
            <a:ext cx="34290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3200" b="1" dirty="0">
                <a:solidFill>
                  <a:srgbClr val="FFFFFF"/>
                </a:solidFill>
              </a:rPr>
              <a:t>Flea markets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12" name="Content Placeholder 6" descr="ton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33" y="304800"/>
            <a:ext cx="5595065" cy="37337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</TotalTime>
  <Words>35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What do we need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39</cp:revision>
  <dcterms:created xsi:type="dcterms:W3CDTF">2010-05-12T17:58:59Z</dcterms:created>
  <dcterms:modified xsi:type="dcterms:W3CDTF">2014-06-19T04:38:48Z</dcterms:modified>
</cp:coreProperties>
</file>