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9CCCEE-D547-4232-BF3F-A5D844DCF22E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200DE29-A541-4128-87F4-F1813A3661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Possessive pronouns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838" y="381000"/>
            <a:ext cx="8080761" cy="609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Comic Sans MS" pitchFamily="66" charset="0"/>
              </a:rPr>
              <a:t>Ask me about the owner of the book. 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9420" y="990600"/>
            <a:ext cx="7788780" cy="7620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pPr marL="68580" marR="0" lvl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 Whose book is this?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9839" y="1654323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/>
          <a:p>
            <a:pPr marL="68580" lvl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600" b="1" dirty="0" smtClean="0">
                <a:latin typeface="Comic Sans MS" pitchFamily="66" charset="0"/>
              </a:rPr>
              <a:t>Ask me if the brand new car is mine.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254" y="2111523"/>
            <a:ext cx="7704746" cy="15240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/>
          <a:p>
            <a:pPr marL="68580" lvl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Does </a:t>
            </a:r>
            <a:r>
              <a:rPr lang="en-US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 brand new car belong to you?</a:t>
            </a:r>
          </a:p>
          <a:p>
            <a:pPr marL="68580" lvl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kumimoji="0" lang="en-US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Is the brand new car yours?</a:t>
            </a:r>
          </a:p>
          <a:p>
            <a:pPr marL="68580" lvl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s-PE" sz="2600" i="1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600" i="1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that</a:t>
            </a:r>
            <a:r>
              <a:rPr lang="es-PE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600" i="1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your</a:t>
            </a:r>
            <a:r>
              <a:rPr lang="es-PE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600" i="1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brand</a:t>
            </a:r>
            <a:r>
              <a:rPr lang="es-PE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new car?</a:t>
            </a:r>
            <a:endParaRPr kumimoji="0" lang="en-US" sz="2600" i="1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3711723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pPr marL="68580" lvl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600" dirty="0" smtClean="0">
                <a:latin typeface="Comic Sans MS" pitchFamily="66" charset="0"/>
              </a:rPr>
              <a:t>Give me advice about the clothes I need to travel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4245123"/>
            <a:ext cx="7696200" cy="609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/>
          <a:p>
            <a:pPr marL="68580" lvl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kumimoji="0" lang="en-US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 I think y</a:t>
            </a:r>
            <a:r>
              <a:rPr lang="en-US" sz="2600" i="1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ou</a:t>
            </a:r>
            <a:r>
              <a:rPr lang="en-US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should take a rain jacket.</a:t>
            </a:r>
            <a:endParaRPr kumimoji="0" lang="en-US" sz="2600" i="1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9839" y="49530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pPr marL="68580" lvl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600" dirty="0" smtClean="0">
                <a:latin typeface="Comic Sans MS" pitchFamily="66" charset="0"/>
              </a:rPr>
              <a:t>Ask me for advice about a place to go on vacation. 	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6661" y="5486400"/>
            <a:ext cx="7897739" cy="9144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pPr marL="68580" lvl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Where should I go? / Where should I go on vacation?</a:t>
            </a:r>
            <a:endParaRPr kumimoji="0" lang="en-US" sz="2600" i="1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4579"/>
            <a:ext cx="8153400" cy="6858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 smtClean="0">
                <a:latin typeface="Comic Sans MS" pitchFamily="66" charset="0"/>
              </a:rPr>
              <a:t>Ask me about the weather in my city. </a:t>
            </a:r>
            <a:endParaRPr lang="en-US" sz="2600" b="1" dirty="0" smtClean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439966"/>
            <a:ext cx="81534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kumimoji="0" lang="en-US" sz="260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What's the weather like? / How's the weather?</a:t>
            </a:r>
            <a:endParaRPr kumimoji="0" lang="en-US" sz="260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6811" y="2133600"/>
            <a:ext cx="81534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8580" lvl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600" dirty="0" smtClean="0">
                <a:latin typeface="Comic Sans MS" pitchFamily="66" charset="0"/>
              </a:rPr>
              <a:t>Ask me about my travel preferences. Give me a choice.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2887766"/>
            <a:ext cx="81534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How do you like to </a:t>
            </a:r>
            <a:r>
              <a:rPr lang="en-US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travel, by </a:t>
            </a:r>
            <a:r>
              <a:rPr lang="en-US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bus, plane, or car?</a:t>
            </a:r>
            <a:endParaRPr kumimoji="0" lang="en-US" sz="2600" i="1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3878366"/>
            <a:ext cx="8153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8580" lvl="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600" dirty="0" smtClean="0">
                <a:latin typeface="Comic Sans MS" pitchFamily="66" charset="0"/>
              </a:rPr>
              <a:t>Give me advice about my trip abroad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4411766"/>
            <a:ext cx="8305800" cy="114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kumimoji="0" lang="en-US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 I think y</a:t>
            </a:r>
            <a:r>
              <a:rPr lang="en-US" sz="2600" i="1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ou</a:t>
            </a:r>
            <a:r>
              <a:rPr lang="en-US" sz="2600" i="1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should take a lot of pictures and get your visa this week.</a:t>
            </a:r>
            <a:endParaRPr kumimoji="0" lang="en-US" sz="2600" i="1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</TotalTime>
  <Words>166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Possessive pronouns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13</cp:revision>
  <dcterms:created xsi:type="dcterms:W3CDTF">2010-06-14T17:50:38Z</dcterms:created>
  <dcterms:modified xsi:type="dcterms:W3CDTF">2013-06-07T18:02:29Z</dcterms:modified>
</cp:coreProperties>
</file>