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0" r:id="rId3"/>
    <p:sldId id="275" r:id="rId4"/>
    <p:sldId id="276" r:id="rId5"/>
    <p:sldId id="271" r:id="rId6"/>
    <p:sldId id="272" r:id="rId7"/>
    <p:sldId id="277" r:id="rId8"/>
    <p:sldId id="282" r:id="rId9"/>
    <p:sldId id="278" r:id="rId10"/>
    <p:sldId id="279" r:id="rId11"/>
    <p:sldId id="281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054F8-8F29-4689-AD91-EB6ECC6C0E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72918-AFDC-4045-92B6-B029563649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09A25-F31B-4468-A894-305F3C3E1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452D1-5BE1-4B66-BB5A-B2352C46F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1A2D6-91E3-41F4-8853-4CB647E8DA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3E54-F19D-4FBB-B250-371F350F1F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6B9E-0A57-4135-99B2-46A2EBF6F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D08C4-A154-4A82-9E4F-E1A52001A2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EFB9B-A69B-46FC-ADE4-3811EB2B4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12D7D-FDBD-4E66-BCFF-4DD463F9A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A88B6-41D2-480E-9DD5-21A8DD49C2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007B2CE-88E6-430F-9D16-F322A38CD6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838200" y="990600"/>
            <a:ext cx="1905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/>
              <a:t>The Sky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38200" y="27432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Thunder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638800" y="5181600"/>
            <a:ext cx="259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Tornado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410200" y="2819400"/>
            <a:ext cx="2667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Dirt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524000" y="22860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Moon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Rainbow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1350"/>
            <a:ext cx="8177213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1066800"/>
            <a:ext cx="1447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899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762000" y="5029200"/>
            <a:ext cx="289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9</cp:revision>
  <dcterms:created xsi:type="dcterms:W3CDTF">2006-09-14T05:27:44Z</dcterms:created>
  <dcterms:modified xsi:type="dcterms:W3CDTF">2013-06-03T17:12:09Z</dcterms:modified>
</cp:coreProperties>
</file>