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0368B-4602-4606-9267-93D9320EE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01F88-CED1-4711-92C8-0814C7F68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86D86-5F8B-4F18-8E29-40B130CFF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A8B66-6512-4DF5-B3B5-F1051B2DA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EABFB-6A4D-4187-853C-E158B6FF2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4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0F99D-34E8-4691-A054-D85B6D1EE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1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1B719-B12C-4442-8B2C-335898CBB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318E-631F-439B-B918-4D06515B3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8BFD6-6E44-42C0-B158-3A3A4DA13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FF8E-5410-40B1-9BA3-660E83EE6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51A7A-1B1A-4D20-A8DF-41A6DE023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7B203C5-7FAD-4096-9535-9C30D6480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509588"/>
            <a:ext cx="8250237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5029200" y="6400800"/>
            <a:ext cx="3505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</a:rPr>
              <a:t>Copyright © 2005 – 2006 MES-English.com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2042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990600" y="12954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Snowy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915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914400" y="11430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Stormy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2042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Windy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"/>
            <a:ext cx="6096000" cy="658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45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95337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52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724400" y="12954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Sunny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788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1143000" y="1143000"/>
            <a:ext cx="358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Clear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3400"/>
            <a:ext cx="81915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3505200" y="990600"/>
            <a:ext cx="449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Partly cloudy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066800" y="8382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Cloudy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504825"/>
            <a:ext cx="8177213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914400" y="1371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Foggy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523875"/>
            <a:ext cx="8210550" cy="580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990600" y="1219200"/>
            <a:ext cx="251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Hot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215312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228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Cold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504825"/>
            <a:ext cx="81915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066800" y="13716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Rainy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On-screen Show (4:3)</PresentationFormat>
  <Paragraphs>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Koshka</cp:lastModifiedBy>
  <cp:revision>9</cp:revision>
  <dcterms:created xsi:type="dcterms:W3CDTF">2006-09-14T05:27:44Z</dcterms:created>
  <dcterms:modified xsi:type="dcterms:W3CDTF">2012-11-28T18:02:59Z</dcterms:modified>
</cp:coreProperties>
</file>