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5A86-5219-41B7-97B1-4AC4F0207244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B3CB748-D349-4677-A58A-96AAB06520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5A86-5219-41B7-97B1-4AC4F0207244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B748-D349-4677-A58A-96AAB065201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B3CB748-D349-4677-A58A-96AAB065201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5A86-5219-41B7-97B1-4AC4F0207244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5A86-5219-41B7-97B1-4AC4F0207244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B3CB748-D349-4677-A58A-96AAB06520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5A86-5219-41B7-97B1-4AC4F0207244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B3CB748-D349-4677-A58A-96AAB065201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8B35A86-5219-41B7-97B1-4AC4F0207244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B748-D349-4677-A58A-96AAB06520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5A86-5219-41B7-97B1-4AC4F0207244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B3CB748-D349-4677-A58A-96AAB065201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5A86-5219-41B7-97B1-4AC4F0207244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B3CB748-D349-4677-A58A-96AAB06520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5A86-5219-41B7-97B1-4AC4F0207244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3CB748-D349-4677-A58A-96AAB06520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B3CB748-D349-4677-A58A-96AAB065201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5A86-5219-41B7-97B1-4AC4F0207244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B3CB748-D349-4677-A58A-96AAB065201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8B35A86-5219-41B7-97B1-4AC4F0207244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8B35A86-5219-41B7-97B1-4AC4F0207244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B3CB748-D349-4677-A58A-96AAB065201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Basic 06 </a:t>
            </a:r>
            <a:r>
              <a:rPr lang="es-PE" dirty="0" err="1" smtClean="0"/>
              <a:t>Unit</a:t>
            </a:r>
            <a:r>
              <a:rPr lang="es-PE" dirty="0" smtClean="0"/>
              <a:t> 4a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Stress In </a:t>
            </a:r>
            <a:r>
              <a:rPr lang="es-PE" dirty="0" err="1" smtClean="0"/>
              <a:t>Compound</a:t>
            </a:r>
            <a:r>
              <a:rPr lang="es-PE" dirty="0" smtClean="0"/>
              <a:t> </a:t>
            </a:r>
            <a:r>
              <a:rPr lang="es-PE" dirty="0" err="1" smtClean="0"/>
              <a:t>Nouns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43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/>
        </p:nvSpPr>
        <p:spPr>
          <a:xfrm>
            <a:off x="1123936" y="275932"/>
            <a:ext cx="1679448" cy="5334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dirty="0" smtClean="0">
                <a:latin typeface="Comic Sans MS" pitchFamily="66" charset="0"/>
              </a:rPr>
              <a:t>Cup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5715000" y="304800"/>
            <a:ext cx="2268335" cy="73152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dirty="0" smtClean="0">
                <a:latin typeface="Comic Sans MS" pitchFamily="66" charset="0"/>
              </a:rPr>
              <a:t>Cake 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09332"/>
            <a:ext cx="2871713" cy="1926747"/>
          </a:xfrm>
          <a:prstGeom prst="rect">
            <a:avLst/>
          </a:prstGeom>
        </p:spPr>
      </p:pic>
      <p:pic>
        <p:nvPicPr>
          <p:cNvPr id="5" name="Content Placeholder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831079"/>
            <a:ext cx="2286000" cy="1905000"/>
          </a:xfrm>
          <a:prstGeom prst="rect">
            <a:avLst/>
          </a:prstGeom>
        </p:spPr>
      </p:pic>
      <p:sp>
        <p:nvSpPr>
          <p:cNvPr id="6" name="Plus 5"/>
          <p:cNvSpPr/>
          <p:nvPr/>
        </p:nvSpPr>
        <p:spPr>
          <a:xfrm>
            <a:off x="3962400" y="1036320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itchFamily="66" charset="0"/>
            </a:endParaRPr>
          </a:p>
        </p:txBody>
      </p:sp>
      <p:sp>
        <p:nvSpPr>
          <p:cNvPr id="7" name="Equal 6"/>
          <p:cNvSpPr/>
          <p:nvPr/>
        </p:nvSpPr>
        <p:spPr>
          <a:xfrm>
            <a:off x="1908048" y="4343400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505200" y="3154680"/>
            <a:ext cx="3343967" cy="88392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3600" dirty="0" err="1" smtClean="0">
                <a:latin typeface="Comic Sans MS" pitchFamily="66" charset="0"/>
              </a:rPr>
              <a:t>Cupcake</a:t>
            </a:r>
            <a:r>
              <a:rPr lang="es-PE" sz="3600" dirty="0" smtClean="0">
                <a:latin typeface="Comic Sans MS" pitchFamily="66" charset="0"/>
              </a:rPr>
              <a:t> </a:t>
            </a:r>
            <a:endParaRPr lang="en-US" sz="3600" dirty="0">
              <a:latin typeface="Comic Sans MS" pitchFamily="66" charset="0"/>
            </a:endParaRPr>
          </a:p>
        </p:txBody>
      </p:sp>
      <p:pic>
        <p:nvPicPr>
          <p:cNvPr id="9" name="Content Placeholder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886200"/>
            <a:ext cx="3657600" cy="243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664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45" y="1045053"/>
            <a:ext cx="2514600" cy="1926747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56" y="3919671"/>
            <a:ext cx="2286000" cy="1905000"/>
          </a:xfrm>
          <a:prstGeom prst="rect">
            <a:avLst/>
          </a:prstGeom>
        </p:spPr>
      </p:pic>
      <p:sp>
        <p:nvSpPr>
          <p:cNvPr id="9" name="Plus 8"/>
          <p:cNvSpPr/>
          <p:nvPr/>
        </p:nvSpPr>
        <p:spPr>
          <a:xfrm>
            <a:off x="1027447" y="2971800"/>
            <a:ext cx="914400" cy="914400"/>
          </a:xfrm>
          <a:prstGeom prst="mathPlu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itchFamily="66" charset="0"/>
            </a:endParaRPr>
          </a:p>
        </p:txBody>
      </p:sp>
      <p:sp>
        <p:nvSpPr>
          <p:cNvPr id="10" name="Equal 9"/>
          <p:cNvSpPr/>
          <p:nvPr/>
        </p:nvSpPr>
        <p:spPr>
          <a:xfrm>
            <a:off x="3067228" y="3139440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5029200" y="1097280"/>
            <a:ext cx="3343967" cy="88392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3600" b="1" dirty="0" err="1" smtClean="0">
                <a:solidFill>
                  <a:srgbClr val="FF0000"/>
                </a:solidFill>
                <a:latin typeface="Comic Sans MS" pitchFamily="66" charset="0"/>
              </a:rPr>
              <a:t>Cup</a:t>
            </a:r>
            <a:r>
              <a:rPr lang="es-PE" sz="3600" dirty="0" err="1" smtClean="0">
                <a:latin typeface="Comic Sans MS" pitchFamily="66" charset="0"/>
              </a:rPr>
              <a:t>cake</a:t>
            </a:r>
            <a:r>
              <a:rPr lang="es-PE" sz="3600" dirty="0" smtClean="0">
                <a:latin typeface="Comic Sans MS" pitchFamily="66" charset="0"/>
              </a:rPr>
              <a:t> </a:t>
            </a:r>
            <a:endParaRPr lang="en-US" sz="3600" dirty="0">
              <a:latin typeface="Comic Sans MS" pitchFamily="66" charset="0"/>
            </a:endParaRPr>
          </a:p>
        </p:txBody>
      </p:sp>
      <p:pic>
        <p:nvPicPr>
          <p:cNvPr id="12" name="Content Placeholder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628" y="1996440"/>
            <a:ext cx="4799100" cy="3200400"/>
          </a:xfrm>
          <a:prstGeom prst="rect">
            <a:avLst/>
          </a:prstGeom>
        </p:spPr>
      </p:pic>
      <p:sp>
        <p:nvSpPr>
          <p:cNvPr id="5" name="Text Placeholder 1"/>
          <p:cNvSpPr txBox="1">
            <a:spLocks/>
          </p:cNvSpPr>
          <p:nvPr/>
        </p:nvSpPr>
        <p:spPr>
          <a:xfrm>
            <a:off x="1752599" y="2438400"/>
            <a:ext cx="1001445" cy="533400"/>
          </a:xfrm>
          <a:prstGeom prst="rect">
            <a:avLst/>
          </a:prstGeom>
          <a:solidFill>
            <a:srgbClr val="92D050"/>
          </a:solidFill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dirty="0" smtClean="0">
                <a:latin typeface="Comic Sans MS" pitchFamily="66" charset="0"/>
              </a:rPr>
              <a:t>Cup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588256" y="5257800"/>
            <a:ext cx="1173622" cy="566870"/>
          </a:xfrm>
          <a:prstGeom prst="rect">
            <a:avLst/>
          </a:prstGeom>
          <a:solidFill>
            <a:srgbClr val="92D050"/>
          </a:solidFill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dirty="0" smtClean="0">
                <a:latin typeface="Comic Sans MS" pitchFamily="66" charset="0"/>
              </a:rPr>
              <a:t>Cake 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1815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11" y="791041"/>
            <a:ext cx="2667263" cy="2028359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67" y="3810000"/>
            <a:ext cx="2499926" cy="2499926"/>
          </a:xfrm>
          <a:prstGeom prst="rect">
            <a:avLst/>
          </a:prstGeom>
        </p:spPr>
      </p:pic>
      <p:sp>
        <p:nvSpPr>
          <p:cNvPr id="9" name="Plus 8"/>
          <p:cNvSpPr/>
          <p:nvPr/>
        </p:nvSpPr>
        <p:spPr>
          <a:xfrm>
            <a:off x="1027447" y="2971800"/>
            <a:ext cx="914400" cy="914400"/>
          </a:xfrm>
          <a:prstGeom prst="mathPlu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itchFamily="66" charset="0"/>
            </a:endParaRPr>
          </a:p>
        </p:txBody>
      </p:sp>
      <p:sp>
        <p:nvSpPr>
          <p:cNvPr id="10" name="Equal 9"/>
          <p:cNvSpPr/>
          <p:nvPr/>
        </p:nvSpPr>
        <p:spPr>
          <a:xfrm>
            <a:off x="3067228" y="3139440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mic Sans MS" pitchFamily="66" charset="0"/>
            </a:endParaRPr>
          </a:p>
        </p:txBody>
      </p:sp>
      <p:pic>
        <p:nvPicPr>
          <p:cNvPr id="12" name="Content Placeholder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462" y="685800"/>
            <a:ext cx="2319129" cy="3200400"/>
          </a:xfrm>
          <a:prstGeom prst="rect">
            <a:avLst/>
          </a:prstGeom>
        </p:spPr>
      </p:pic>
      <p:sp>
        <p:nvSpPr>
          <p:cNvPr id="5" name="Text Placeholder 1"/>
          <p:cNvSpPr txBox="1">
            <a:spLocks/>
          </p:cNvSpPr>
          <p:nvPr/>
        </p:nvSpPr>
        <p:spPr>
          <a:xfrm>
            <a:off x="1752599" y="2438400"/>
            <a:ext cx="1001445" cy="533400"/>
          </a:xfrm>
          <a:prstGeom prst="rect">
            <a:avLst/>
          </a:prstGeom>
          <a:solidFill>
            <a:srgbClr val="92D050"/>
          </a:solidFill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dirty="0" smtClean="0">
                <a:latin typeface="Comic Sans MS" pitchFamily="66" charset="0"/>
              </a:rPr>
              <a:t>Rain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588256" y="5257800"/>
            <a:ext cx="1173622" cy="566870"/>
          </a:xfrm>
          <a:prstGeom prst="rect">
            <a:avLst/>
          </a:prstGeom>
          <a:solidFill>
            <a:srgbClr val="92D050"/>
          </a:solidFill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dirty="0" err="1" smtClean="0">
                <a:latin typeface="Comic Sans MS" pitchFamily="66" charset="0"/>
              </a:rPr>
              <a:t>Coat</a:t>
            </a:r>
            <a:r>
              <a:rPr lang="es-PE" dirty="0" smtClean="0"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3" name="Content Placeholder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183" y="3810000"/>
            <a:ext cx="3656610" cy="2499926"/>
          </a:xfrm>
          <a:prstGeom prst="rect">
            <a:avLst/>
          </a:prstGeom>
        </p:spPr>
      </p:pic>
      <p:sp>
        <p:nvSpPr>
          <p:cNvPr id="11" name="Text Placeholder 2"/>
          <p:cNvSpPr txBox="1">
            <a:spLocks/>
          </p:cNvSpPr>
          <p:nvPr/>
        </p:nvSpPr>
        <p:spPr>
          <a:xfrm>
            <a:off x="5486400" y="695343"/>
            <a:ext cx="3006593" cy="88392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3600" b="1" dirty="0" err="1" smtClean="0">
                <a:solidFill>
                  <a:srgbClr val="FF0000"/>
                </a:solidFill>
                <a:latin typeface="Comic Sans MS" pitchFamily="66" charset="0"/>
              </a:rPr>
              <a:t>Rain</a:t>
            </a:r>
            <a:r>
              <a:rPr lang="es-PE" sz="3600" dirty="0" err="1" smtClean="0">
                <a:latin typeface="Comic Sans MS" pitchFamily="66" charset="0"/>
              </a:rPr>
              <a:t>coat</a:t>
            </a:r>
            <a:r>
              <a:rPr lang="es-PE" sz="3600" dirty="0" smtClean="0">
                <a:latin typeface="Comic Sans MS" pitchFamily="66" charset="0"/>
              </a:rPr>
              <a:t>  </a:t>
            </a:r>
            <a:endParaRPr lang="en-US" sz="3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5787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6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11" y="695343"/>
            <a:ext cx="2263689" cy="2263689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3962399"/>
            <a:ext cx="2598951" cy="1880301"/>
          </a:xfrm>
          <a:prstGeom prst="rect">
            <a:avLst/>
          </a:prstGeom>
        </p:spPr>
      </p:pic>
      <p:sp>
        <p:nvSpPr>
          <p:cNvPr id="9" name="Plus 8"/>
          <p:cNvSpPr/>
          <p:nvPr/>
        </p:nvSpPr>
        <p:spPr>
          <a:xfrm>
            <a:off x="1027447" y="2971800"/>
            <a:ext cx="914400" cy="914400"/>
          </a:xfrm>
          <a:prstGeom prst="mathPlu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itchFamily="66" charset="0"/>
            </a:endParaRPr>
          </a:p>
        </p:txBody>
      </p:sp>
      <p:sp>
        <p:nvSpPr>
          <p:cNvPr id="10" name="Equal 9"/>
          <p:cNvSpPr/>
          <p:nvPr/>
        </p:nvSpPr>
        <p:spPr>
          <a:xfrm>
            <a:off x="3067228" y="3139440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mic Sans MS" pitchFamily="66" charset="0"/>
            </a:endParaRPr>
          </a:p>
        </p:txBody>
      </p:sp>
      <p:pic>
        <p:nvPicPr>
          <p:cNvPr id="12" name="Content Placeholder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628" y="695343"/>
            <a:ext cx="3733800" cy="2537165"/>
          </a:xfrm>
          <a:prstGeom prst="rect">
            <a:avLst/>
          </a:prstGeom>
        </p:spPr>
      </p:pic>
      <p:sp>
        <p:nvSpPr>
          <p:cNvPr id="5" name="Text Placeholder 1"/>
          <p:cNvSpPr txBox="1">
            <a:spLocks/>
          </p:cNvSpPr>
          <p:nvPr/>
        </p:nvSpPr>
        <p:spPr>
          <a:xfrm>
            <a:off x="1752599" y="2438400"/>
            <a:ext cx="1001445" cy="533400"/>
          </a:xfrm>
          <a:prstGeom prst="rect">
            <a:avLst/>
          </a:prstGeom>
          <a:solidFill>
            <a:srgbClr val="92D050"/>
          </a:solidFill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dirty="0" err="1" smtClean="0">
                <a:latin typeface="Comic Sans MS" pitchFamily="66" charset="0"/>
              </a:rPr>
              <a:t>Sun</a:t>
            </a:r>
            <a:r>
              <a:rPr lang="es-PE" dirty="0" smtClean="0">
                <a:latin typeface="Comic Sans MS" pitchFamily="66" charset="0"/>
              </a:rPr>
              <a:t> 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11762" y="5842701"/>
            <a:ext cx="1534358" cy="566870"/>
          </a:xfrm>
          <a:prstGeom prst="rect">
            <a:avLst/>
          </a:prstGeom>
          <a:solidFill>
            <a:srgbClr val="92D050"/>
          </a:solidFill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dirty="0" err="1" smtClean="0">
                <a:latin typeface="Comic Sans MS" pitchFamily="66" charset="0"/>
              </a:rPr>
              <a:t>Screen</a:t>
            </a:r>
            <a:r>
              <a:rPr lang="es-PE" dirty="0" smtClean="0"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3" name="Content Placeholder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528" y="3429000"/>
            <a:ext cx="2895600" cy="2811263"/>
          </a:xfrm>
          <a:prstGeom prst="rect">
            <a:avLst/>
          </a:prstGeom>
        </p:spPr>
      </p:pic>
      <p:sp>
        <p:nvSpPr>
          <p:cNvPr id="11" name="Text Placeholder 2"/>
          <p:cNvSpPr txBox="1">
            <a:spLocks/>
          </p:cNvSpPr>
          <p:nvPr/>
        </p:nvSpPr>
        <p:spPr>
          <a:xfrm>
            <a:off x="3733800" y="4343400"/>
            <a:ext cx="3006593" cy="6762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3600" b="1" dirty="0" err="1" smtClean="0">
                <a:solidFill>
                  <a:srgbClr val="FF0000"/>
                </a:solidFill>
                <a:latin typeface="Comic Sans MS" pitchFamily="66" charset="0"/>
              </a:rPr>
              <a:t>Sun</a:t>
            </a:r>
            <a:r>
              <a:rPr lang="es-PE" sz="3600" dirty="0" err="1" smtClean="0">
                <a:latin typeface="Comic Sans MS" pitchFamily="66" charset="0"/>
              </a:rPr>
              <a:t>screen</a:t>
            </a:r>
            <a:r>
              <a:rPr lang="es-PE" sz="3600" dirty="0" smtClean="0">
                <a:latin typeface="Comic Sans MS" pitchFamily="66" charset="0"/>
              </a:rPr>
              <a:t> </a:t>
            </a:r>
            <a:endParaRPr lang="en-US" sz="3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9824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6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11" y="695343"/>
            <a:ext cx="2263689" cy="2263689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4171595"/>
            <a:ext cx="2598951" cy="1461909"/>
          </a:xfrm>
          <a:prstGeom prst="rect">
            <a:avLst/>
          </a:prstGeom>
        </p:spPr>
      </p:pic>
      <p:sp>
        <p:nvSpPr>
          <p:cNvPr id="9" name="Plus 8"/>
          <p:cNvSpPr/>
          <p:nvPr/>
        </p:nvSpPr>
        <p:spPr>
          <a:xfrm>
            <a:off x="1027447" y="2971800"/>
            <a:ext cx="914400" cy="914400"/>
          </a:xfrm>
          <a:prstGeom prst="mathPlu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itchFamily="66" charset="0"/>
            </a:endParaRPr>
          </a:p>
        </p:txBody>
      </p:sp>
      <p:sp>
        <p:nvSpPr>
          <p:cNvPr id="10" name="Equal 9"/>
          <p:cNvSpPr/>
          <p:nvPr/>
        </p:nvSpPr>
        <p:spPr>
          <a:xfrm>
            <a:off x="3067228" y="3139440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mic Sans MS" pitchFamily="66" charset="0"/>
            </a:endParaRPr>
          </a:p>
        </p:txBody>
      </p:sp>
      <p:pic>
        <p:nvPicPr>
          <p:cNvPr id="12" name="Content Placeholder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628" y="533400"/>
            <a:ext cx="3608845" cy="2706635"/>
          </a:xfrm>
          <a:prstGeom prst="rect">
            <a:avLst/>
          </a:prstGeom>
        </p:spPr>
      </p:pic>
      <p:sp>
        <p:nvSpPr>
          <p:cNvPr id="5" name="Text Placeholder 1"/>
          <p:cNvSpPr txBox="1">
            <a:spLocks/>
          </p:cNvSpPr>
          <p:nvPr/>
        </p:nvSpPr>
        <p:spPr>
          <a:xfrm>
            <a:off x="1752599" y="2438400"/>
            <a:ext cx="1001445" cy="533400"/>
          </a:xfrm>
          <a:prstGeom prst="rect">
            <a:avLst/>
          </a:prstGeom>
          <a:solidFill>
            <a:srgbClr val="92D050"/>
          </a:solidFill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dirty="0" err="1" smtClean="0">
                <a:latin typeface="Comic Sans MS" pitchFamily="66" charset="0"/>
              </a:rPr>
              <a:t>Sun</a:t>
            </a:r>
            <a:r>
              <a:rPr lang="es-PE" dirty="0" smtClean="0">
                <a:latin typeface="Comic Sans MS" pitchFamily="66" charset="0"/>
              </a:rPr>
              <a:t> 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11762" y="5842701"/>
            <a:ext cx="1534358" cy="566870"/>
          </a:xfrm>
          <a:prstGeom prst="rect">
            <a:avLst/>
          </a:prstGeom>
          <a:solidFill>
            <a:srgbClr val="92D050"/>
          </a:solidFill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dirty="0" err="1" smtClean="0">
                <a:latin typeface="Comic Sans MS" pitchFamily="66" charset="0"/>
              </a:rPr>
              <a:t>Shine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3" name="Content Placeholder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938" y="3429000"/>
            <a:ext cx="4411662" cy="2928240"/>
          </a:xfrm>
          <a:prstGeom prst="rect">
            <a:avLst/>
          </a:prstGeom>
        </p:spPr>
      </p:pic>
      <p:sp>
        <p:nvSpPr>
          <p:cNvPr id="11" name="Text Placeholder 2"/>
          <p:cNvSpPr txBox="1">
            <a:spLocks/>
          </p:cNvSpPr>
          <p:nvPr/>
        </p:nvSpPr>
        <p:spPr>
          <a:xfrm>
            <a:off x="6087176" y="533400"/>
            <a:ext cx="3006593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3600" b="1" dirty="0" err="1" smtClean="0">
                <a:solidFill>
                  <a:srgbClr val="FF0000"/>
                </a:solidFill>
                <a:latin typeface="Comic Sans MS" pitchFamily="66" charset="0"/>
              </a:rPr>
              <a:t>Sun</a:t>
            </a:r>
            <a:r>
              <a:rPr lang="es-PE" sz="3600" dirty="0" err="1" smtClean="0">
                <a:latin typeface="Comic Sans MS" pitchFamily="66" charset="0"/>
              </a:rPr>
              <a:t>shine</a:t>
            </a:r>
            <a:r>
              <a:rPr lang="es-PE" sz="3600" dirty="0" smtClean="0">
                <a:latin typeface="Comic Sans MS" pitchFamily="66" charset="0"/>
              </a:rPr>
              <a:t> </a:t>
            </a:r>
            <a:endParaRPr lang="en-US" sz="3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9536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6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6" y="707734"/>
            <a:ext cx="2619214" cy="1743057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72" y="3849280"/>
            <a:ext cx="2276743" cy="1789520"/>
          </a:xfrm>
          <a:prstGeom prst="rect">
            <a:avLst/>
          </a:prstGeom>
        </p:spPr>
      </p:pic>
      <p:sp>
        <p:nvSpPr>
          <p:cNvPr id="9" name="Plus 8"/>
          <p:cNvSpPr/>
          <p:nvPr/>
        </p:nvSpPr>
        <p:spPr>
          <a:xfrm>
            <a:off x="1027447" y="2971800"/>
            <a:ext cx="914400" cy="914400"/>
          </a:xfrm>
          <a:prstGeom prst="mathPlu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itchFamily="66" charset="0"/>
            </a:endParaRPr>
          </a:p>
        </p:txBody>
      </p:sp>
      <p:sp>
        <p:nvSpPr>
          <p:cNvPr id="10" name="Equal 9"/>
          <p:cNvSpPr/>
          <p:nvPr/>
        </p:nvSpPr>
        <p:spPr>
          <a:xfrm>
            <a:off x="2895600" y="3139440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mic Sans MS" pitchFamily="66" charset="0"/>
            </a:endParaRPr>
          </a:p>
        </p:txBody>
      </p:sp>
      <p:pic>
        <p:nvPicPr>
          <p:cNvPr id="12" name="Content Placeholder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579263"/>
            <a:ext cx="5109921" cy="3710588"/>
          </a:xfrm>
          <a:prstGeom prst="rect">
            <a:avLst/>
          </a:prstGeom>
        </p:spPr>
      </p:pic>
      <p:sp>
        <p:nvSpPr>
          <p:cNvPr id="5" name="Text Placeholder 1"/>
          <p:cNvSpPr txBox="1">
            <a:spLocks/>
          </p:cNvSpPr>
          <p:nvPr/>
        </p:nvSpPr>
        <p:spPr>
          <a:xfrm>
            <a:off x="1295401" y="2438400"/>
            <a:ext cx="1458644" cy="533400"/>
          </a:xfrm>
          <a:prstGeom prst="rect">
            <a:avLst/>
          </a:prstGeom>
          <a:solidFill>
            <a:srgbClr val="92D050"/>
          </a:solidFill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dirty="0" err="1" smtClean="0">
                <a:latin typeface="Comic Sans MS" pitchFamily="66" charset="0"/>
              </a:rPr>
              <a:t>Butter</a:t>
            </a:r>
            <a:r>
              <a:rPr lang="es-PE" dirty="0" smtClean="0">
                <a:latin typeface="Comic Sans MS" pitchFamily="66" charset="0"/>
              </a:rPr>
              <a:t> 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11762" y="5842701"/>
            <a:ext cx="1534358" cy="566870"/>
          </a:xfrm>
          <a:prstGeom prst="rect">
            <a:avLst/>
          </a:prstGeom>
          <a:solidFill>
            <a:srgbClr val="92D050"/>
          </a:solidFill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dirty="0" err="1" smtClean="0">
                <a:latin typeface="Comic Sans MS" pitchFamily="66" charset="0"/>
              </a:rPr>
              <a:t>fly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4648200" y="990600"/>
            <a:ext cx="3006593" cy="588663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3600" b="1" dirty="0" err="1" smtClean="0">
                <a:solidFill>
                  <a:srgbClr val="FF0000"/>
                </a:solidFill>
                <a:latin typeface="Comic Sans MS" pitchFamily="66" charset="0"/>
              </a:rPr>
              <a:t>Butter</a:t>
            </a:r>
            <a:r>
              <a:rPr lang="es-PE" sz="3600" dirty="0" err="1" smtClean="0">
                <a:latin typeface="Comic Sans MS" pitchFamily="66" charset="0"/>
              </a:rPr>
              <a:t>fly</a:t>
            </a:r>
            <a:r>
              <a:rPr lang="es-PE" sz="3600" dirty="0" smtClean="0">
                <a:latin typeface="Comic Sans MS" pitchFamily="66" charset="0"/>
              </a:rPr>
              <a:t> </a:t>
            </a:r>
            <a:endParaRPr lang="en-US" sz="3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4410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6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11" y="791041"/>
            <a:ext cx="2667263" cy="2028359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16" y="3810000"/>
            <a:ext cx="1873628" cy="2499926"/>
          </a:xfrm>
          <a:prstGeom prst="rect">
            <a:avLst/>
          </a:prstGeom>
        </p:spPr>
      </p:pic>
      <p:sp>
        <p:nvSpPr>
          <p:cNvPr id="9" name="Plus 8"/>
          <p:cNvSpPr/>
          <p:nvPr/>
        </p:nvSpPr>
        <p:spPr>
          <a:xfrm>
            <a:off x="1027447" y="2971800"/>
            <a:ext cx="914400" cy="914400"/>
          </a:xfrm>
          <a:prstGeom prst="mathPlu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itchFamily="66" charset="0"/>
            </a:endParaRPr>
          </a:p>
        </p:txBody>
      </p:sp>
      <p:sp>
        <p:nvSpPr>
          <p:cNvPr id="10" name="Equal 9"/>
          <p:cNvSpPr/>
          <p:nvPr/>
        </p:nvSpPr>
        <p:spPr>
          <a:xfrm>
            <a:off x="2971800" y="2895600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mic Sans MS" pitchFamily="66" charset="0"/>
            </a:endParaRPr>
          </a:p>
        </p:txBody>
      </p:sp>
      <p:pic>
        <p:nvPicPr>
          <p:cNvPr id="12" name="Content Placeholder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462" y="1677228"/>
            <a:ext cx="4873331" cy="2558497"/>
          </a:xfrm>
          <a:prstGeom prst="rect">
            <a:avLst/>
          </a:prstGeom>
        </p:spPr>
      </p:pic>
      <p:sp>
        <p:nvSpPr>
          <p:cNvPr id="5" name="Text Placeholder 1"/>
          <p:cNvSpPr txBox="1">
            <a:spLocks/>
          </p:cNvSpPr>
          <p:nvPr/>
        </p:nvSpPr>
        <p:spPr>
          <a:xfrm>
            <a:off x="1752599" y="2438400"/>
            <a:ext cx="1001445" cy="533400"/>
          </a:xfrm>
          <a:prstGeom prst="rect">
            <a:avLst/>
          </a:prstGeom>
          <a:solidFill>
            <a:srgbClr val="92D050"/>
          </a:solidFill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dirty="0" smtClean="0">
                <a:latin typeface="Comic Sans MS" pitchFamily="66" charset="0"/>
              </a:rPr>
              <a:t>Rain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588256" y="5743056"/>
            <a:ext cx="1173622" cy="566870"/>
          </a:xfrm>
          <a:prstGeom prst="rect">
            <a:avLst/>
          </a:prstGeom>
          <a:solidFill>
            <a:srgbClr val="92D050"/>
          </a:solidFill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dirty="0" err="1" smtClean="0">
                <a:latin typeface="Comic Sans MS" pitchFamily="66" charset="0"/>
              </a:rPr>
              <a:t>Bow</a:t>
            </a:r>
            <a:r>
              <a:rPr lang="es-PE" dirty="0" smtClean="0"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5105400" y="695343"/>
            <a:ext cx="3006593" cy="88392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3600" b="1" dirty="0" err="1" smtClean="0">
                <a:solidFill>
                  <a:srgbClr val="FF0000"/>
                </a:solidFill>
                <a:latin typeface="Comic Sans MS" pitchFamily="66" charset="0"/>
              </a:rPr>
              <a:t>Rain</a:t>
            </a:r>
            <a:r>
              <a:rPr lang="es-PE" sz="3600" dirty="0" err="1" smtClean="0">
                <a:latin typeface="Comic Sans MS" pitchFamily="66" charset="0"/>
              </a:rPr>
              <a:t>bow</a:t>
            </a:r>
            <a:endParaRPr lang="en-US" sz="3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686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6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14" y="707734"/>
            <a:ext cx="1743057" cy="1743057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72" y="3890261"/>
            <a:ext cx="2276743" cy="1707557"/>
          </a:xfrm>
          <a:prstGeom prst="rect">
            <a:avLst/>
          </a:prstGeom>
        </p:spPr>
      </p:pic>
      <p:sp>
        <p:nvSpPr>
          <p:cNvPr id="9" name="Plus 8"/>
          <p:cNvSpPr/>
          <p:nvPr/>
        </p:nvSpPr>
        <p:spPr>
          <a:xfrm>
            <a:off x="1027447" y="2971800"/>
            <a:ext cx="914400" cy="914400"/>
          </a:xfrm>
          <a:prstGeom prst="mathPlu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itchFamily="66" charset="0"/>
            </a:endParaRPr>
          </a:p>
        </p:txBody>
      </p:sp>
      <p:sp>
        <p:nvSpPr>
          <p:cNvPr id="10" name="Equal 9"/>
          <p:cNvSpPr/>
          <p:nvPr/>
        </p:nvSpPr>
        <p:spPr>
          <a:xfrm>
            <a:off x="2895600" y="3139440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mic Sans MS" pitchFamily="66" charset="0"/>
            </a:endParaRPr>
          </a:p>
        </p:txBody>
      </p:sp>
      <p:pic>
        <p:nvPicPr>
          <p:cNvPr id="12" name="Content Placeholder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732315"/>
            <a:ext cx="5109921" cy="3404484"/>
          </a:xfrm>
          <a:prstGeom prst="rect">
            <a:avLst/>
          </a:prstGeom>
        </p:spPr>
      </p:pic>
      <p:sp>
        <p:nvSpPr>
          <p:cNvPr id="5" name="Text Placeholder 1"/>
          <p:cNvSpPr txBox="1">
            <a:spLocks/>
          </p:cNvSpPr>
          <p:nvPr/>
        </p:nvSpPr>
        <p:spPr>
          <a:xfrm>
            <a:off x="711762" y="2438400"/>
            <a:ext cx="1458644" cy="533400"/>
          </a:xfrm>
          <a:prstGeom prst="rect">
            <a:avLst/>
          </a:prstGeom>
          <a:solidFill>
            <a:srgbClr val="92D050"/>
          </a:solidFill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dirty="0" err="1" smtClean="0">
                <a:latin typeface="Comic Sans MS" pitchFamily="66" charset="0"/>
              </a:rPr>
              <a:t>Star</a:t>
            </a:r>
            <a:r>
              <a:rPr lang="es-PE" dirty="0" smtClean="0">
                <a:latin typeface="Comic Sans MS" pitchFamily="66" charset="0"/>
              </a:rPr>
              <a:t>  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11762" y="5842701"/>
            <a:ext cx="1534358" cy="566870"/>
          </a:xfrm>
          <a:prstGeom prst="rect">
            <a:avLst/>
          </a:prstGeom>
          <a:solidFill>
            <a:srgbClr val="92D050"/>
          </a:solidFill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dirty="0" err="1" smtClean="0">
                <a:latin typeface="Comic Sans MS" pitchFamily="66" charset="0"/>
              </a:rPr>
              <a:t>Fish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5486400" y="695343"/>
            <a:ext cx="3006593" cy="88392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3600" b="1" dirty="0" err="1" smtClean="0">
                <a:solidFill>
                  <a:srgbClr val="FF0000"/>
                </a:solidFill>
                <a:latin typeface="Comic Sans MS" pitchFamily="66" charset="0"/>
              </a:rPr>
              <a:t>Star</a:t>
            </a:r>
            <a:r>
              <a:rPr lang="es-PE" sz="3600" dirty="0" err="1" smtClean="0">
                <a:latin typeface="Comic Sans MS" pitchFamily="66" charset="0"/>
              </a:rPr>
              <a:t>fish</a:t>
            </a:r>
            <a:r>
              <a:rPr lang="es-PE" sz="3600" dirty="0" smtClean="0">
                <a:latin typeface="Comic Sans MS" pitchFamily="66" charset="0"/>
              </a:rPr>
              <a:t> </a:t>
            </a:r>
            <a:endParaRPr lang="en-US" sz="3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8630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6" grpId="0" animBg="1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38</TotalTime>
  <Words>32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Comic Sans MS</vt:lpstr>
      <vt:lpstr>Georgia</vt:lpstr>
      <vt:lpstr>Wingdings</vt:lpstr>
      <vt:lpstr>Wingdings 2</vt:lpstr>
      <vt:lpstr>Civic</vt:lpstr>
      <vt:lpstr>Stress In Compound Nouns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Stress In Compound Nouns</dc:title>
  <dc:creator>Koshka</dc:creator>
  <cp:lastModifiedBy>Koshka</cp:lastModifiedBy>
  <cp:revision>8</cp:revision>
  <dcterms:created xsi:type="dcterms:W3CDTF">2013-10-30T16:33:52Z</dcterms:created>
  <dcterms:modified xsi:type="dcterms:W3CDTF">2014-06-05T01:33:08Z</dcterms:modified>
</cp:coreProperties>
</file>