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6" r:id="rId2"/>
    <p:sldId id="257" r:id="rId3"/>
    <p:sldId id="286" r:id="rId4"/>
    <p:sldId id="287" r:id="rId5"/>
    <p:sldId id="288" r:id="rId6"/>
    <p:sldId id="265" r:id="rId7"/>
    <p:sldId id="290" r:id="rId8"/>
    <p:sldId id="289" r:id="rId9"/>
  </p:sldIdLst>
  <p:sldSz cx="12192000" cy="6858000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A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27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54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2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29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1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0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7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F23D30-BBB2-4A45-9DF2-B1CC74634D23}" type="datetimeFigureOut">
              <a:rPr lang="en-US" smtClean="0"/>
              <a:pPr/>
              <a:t>11/8/2014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ABEC-055E-4ACA-B218-5B190B3AFC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Rectángulo"/>
          <p:cNvSpPr>
            <a:spLocks noChangeArrowheads="1"/>
          </p:cNvSpPr>
          <p:nvPr/>
        </p:nvSpPr>
        <p:spPr bwMode="auto">
          <a:xfrm>
            <a:off x="0" y="187644"/>
            <a:ext cx="6294120" cy="93871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 algn="ctr"/>
            <a:r>
              <a:rPr lang="en-US" altLang="es-PE" sz="5500" b="1" dirty="0" smtClean="0">
                <a:solidFill>
                  <a:schemeClr val="tx1">
                    <a:lumMod val="95000"/>
                  </a:schemeClr>
                </a:solidFill>
                <a:latin typeface="Century Gothic" pitchFamily="34" charset="0"/>
              </a:rPr>
              <a:t>Basic 06</a:t>
            </a:r>
            <a:endParaRPr lang="en-US" altLang="es-PE" dirty="0">
              <a:solidFill>
                <a:schemeClr val="tx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 rot="16200000">
            <a:off x="6485565" y="3112797"/>
            <a:ext cx="6041061" cy="975042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30000"/>
              </a:lnSpc>
            </a:pPr>
            <a:r>
              <a:rPr lang="es-PE" sz="48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How´s</a:t>
            </a:r>
            <a:r>
              <a:rPr lang="es-PE" sz="48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 the </a:t>
            </a:r>
            <a:r>
              <a:rPr lang="es-PE" sz="4800" b="1" dirty="0" err="1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weather</a:t>
            </a:r>
            <a:r>
              <a:rPr lang="es-PE" sz="4800" b="1" dirty="0" smtClean="0">
                <a:solidFill>
                  <a:srgbClr val="0070C0"/>
                </a:solidFill>
                <a:latin typeface="Cambria" pitchFamily="18" charset="0"/>
                <a:cs typeface="Arial" charset="0"/>
              </a:rPr>
              <a:t>?</a:t>
            </a:r>
          </a:p>
        </p:txBody>
      </p:sp>
      <p:pic>
        <p:nvPicPr>
          <p:cNvPr id="5" name="16 Imagen" descr="snowy-trees-16322-1680x1050.jpg"/>
          <p:cNvPicPr>
            <a:picLocks noChangeAspect="1"/>
          </p:cNvPicPr>
          <p:nvPr/>
        </p:nvPicPr>
        <p:blipFill rotWithShape="1">
          <a:blip r:embed="rId2" cstate="print"/>
          <a:srcRect r="17940"/>
          <a:stretch/>
        </p:blipFill>
        <p:spPr>
          <a:xfrm>
            <a:off x="4898734" y="3714000"/>
            <a:ext cx="3248188" cy="2473956"/>
          </a:xfrm>
          <a:prstGeom prst="rect">
            <a:avLst/>
          </a:prstGeom>
          <a:ln w="76200">
            <a:solidFill>
              <a:srgbClr val="FF7C80"/>
            </a:solidFill>
          </a:ln>
        </p:spPr>
      </p:pic>
      <p:pic>
        <p:nvPicPr>
          <p:cNvPr id="8" name="17 Imagen" descr="storm-coming-cloudy-sk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1733" y="1126363"/>
            <a:ext cx="3298608" cy="2473956"/>
          </a:xfrm>
          <a:prstGeom prst="rect">
            <a:avLst/>
          </a:prstGeom>
          <a:ln w="76200">
            <a:solidFill>
              <a:srgbClr val="FF7C80"/>
            </a:solidFill>
          </a:ln>
        </p:spPr>
      </p:pic>
      <p:pic>
        <p:nvPicPr>
          <p:cNvPr id="9" name="14 Imagen" descr="images.jpg"/>
          <p:cNvPicPr>
            <a:picLocks noChangeAspect="1"/>
          </p:cNvPicPr>
          <p:nvPr/>
        </p:nvPicPr>
        <p:blipFill>
          <a:blip r:embed="rId4" cstate="print"/>
          <a:srcRect b="12041"/>
          <a:stretch>
            <a:fillRect/>
          </a:stretch>
        </p:blipFill>
        <p:spPr>
          <a:xfrm>
            <a:off x="1851733" y="3714000"/>
            <a:ext cx="3047001" cy="2473956"/>
          </a:xfrm>
          <a:prstGeom prst="rect">
            <a:avLst/>
          </a:prstGeom>
          <a:ln w="76200">
            <a:solidFill>
              <a:srgbClr val="FF7C80"/>
            </a:solidFill>
          </a:ln>
        </p:spPr>
      </p:pic>
      <p:pic>
        <p:nvPicPr>
          <p:cNvPr id="6" name="18 Imagen" descr="Sunny-Day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98734" y="1126363"/>
            <a:ext cx="3298608" cy="2473956"/>
          </a:xfrm>
          <a:prstGeom prst="rect">
            <a:avLst/>
          </a:prstGeom>
          <a:ln w="76200">
            <a:solidFill>
              <a:srgbClr val="FF7C80"/>
            </a:solidFill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6 Rectángulo"/>
          <p:cNvSpPr>
            <a:spLocks noChangeArrowheads="1"/>
          </p:cNvSpPr>
          <p:nvPr/>
        </p:nvSpPr>
        <p:spPr bwMode="auto">
          <a:xfrm>
            <a:off x="0" y="1117600"/>
            <a:ext cx="11995592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sz="5400" dirty="0"/>
              <a:t>Connecting sentences with </a:t>
            </a:r>
            <a:r>
              <a:rPr lang="en-US" sz="5400" b="1" i="1" dirty="0">
                <a:solidFill>
                  <a:srgbClr val="C00000"/>
                </a:solidFill>
              </a:rPr>
              <a:t>but</a:t>
            </a:r>
            <a:r>
              <a:rPr lang="en-US" sz="5400" i="1" dirty="0"/>
              <a:t>, </a:t>
            </a:r>
            <a:r>
              <a:rPr lang="en-US" sz="5400" b="1" i="1" dirty="0">
                <a:solidFill>
                  <a:srgbClr val="C00000"/>
                </a:solidFill>
              </a:rPr>
              <a:t>or</a:t>
            </a:r>
            <a:r>
              <a:rPr lang="en-US" sz="5400" i="1" dirty="0"/>
              <a:t>, </a:t>
            </a:r>
            <a:r>
              <a:rPr lang="en-US" sz="5400" b="1" i="1" dirty="0">
                <a:solidFill>
                  <a:srgbClr val="C00000"/>
                </a:solidFill>
              </a:rPr>
              <a:t>so</a:t>
            </a:r>
            <a:endParaRPr lang="en-US" altLang="es-PE" sz="5400" b="1" dirty="0">
              <a:solidFill>
                <a:srgbClr val="C00000"/>
              </a:solidFill>
            </a:endParaRPr>
          </a:p>
        </p:txBody>
      </p:sp>
      <p:pic>
        <p:nvPicPr>
          <p:cNvPr id="2" name="Picture 2" descr="http://fulbrightchicago.files.wordpress.com/2011/07/class2worl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40930"/>
            <a:ext cx="7271658" cy="418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Click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43694" y="751636"/>
            <a:ext cx="3429000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auto">
              <a:buNone/>
            </a:pPr>
            <a:r>
              <a:rPr lang="en-US" sz="3600" dirty="0" smtClean="0">
                <a:latin typeface="Comic Sans MS" pitchFamily="66" charset="0"/>
              </a:rPr>
              <a:t>Maria is cold</a:t>
            </a:r>
            <a:r>
              <a:rPr lang="en-US" sz="3600" dirty="0" smtClean="0">
                <a:solidFill>
                  <a:srgbClr val="FFC000"/>
                </a:solidFill>
                <a:latin typeface="Comic Sans MS" pitchFamily="66" charset="0"/>
              </a:rPr>
              <a:t>,</a:t>
            </a:r>
            <a:endParaRPr lang="en-US" sz="3600" dirty="0">
              <a:solidFill>
                <a:srgbClr val="FFC0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2875783"/>
            <a:ext cx="7239000" cy="2276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2832042"/>
            <a:ext cx="367665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sz="3600" dirty="0" smtClean="0">
                <a:latin typeface="Comic Sans MS" pitchFamily="66" charset="0"/>
              </a:rPr>
              <a:t>Fatima is tired</a:t>
            </a:r>
            <a:r>
              <a:rPr lang="en-US" sz="3600" dirty="0" smtClean="0">
                <a:solidFill>
                  <a:srgbClr val="FFC000"/>
                </a:solidFill>
                <a:latin typeface="Comic Sans MS" pitchFamily="66" charset="0"/>
              </a:rPr>
              <a:t>,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14700" y="703263"/>
            <a:ext cx="1219200" cy="99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000" dirty="0" smtClean="0">
                <a:solidFill>
                  <a:srgbClr val="FFC000"/>
                </a:solidFill>
                <a:latin typeface="Comic Sans MS" pitchFamily="66" charset="0"/>
              </a:rPr>
              <a:t>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71900" y="2830794"/>
            <a:ext cx="7620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000" dirty="0" smtClean="0">
                <a:solidFill>
                  <a:srgbClr val="FFC000"/>
                </a:solidFill>
                <a:latin typeface="Comic Sans MS" pitchFamily="66" charset="0"/>
              </a:rPr>
              <a:t>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20344" y="751636"/>
            <a:ext cx="5334000" cy="685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she is wearing a sweater.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2856500"/>
            <a:ext cx="622935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she is going to sleep.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pic>
        <p:nvPicPr>
          <p:cNvPr id="10" name="Picture 10" descr="1201208537YWXHw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7842"/>
            <a:ext cx="2762250" cy="29314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1" descr="chunky_pine_double_b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90183"/>
            <a:ext cx="3448844" cy="2304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ight Arrow 12"/>
          <p:cNvSpPr/>
          <p:nvPr/>
        </p:nvSpPr>
        <p:spPr>
          <a:xfrm>
            <a:off x="4171950" y="4399782"/>
            <a:ext cx="495300" cy="54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2" descr="data:image/jpeg;base64,/9j/4AAQSkZJRgABAQAAAQABAAD/2wCEAAkGBxITEhUSEhQUFRUXGBoXGBUYFxgWGxcZHBYXGBcaHRoYHyggHBomGxgWITEhJikrLi4uHB82ODMsNygtLisBCgoKDg0OGxAQGiwkICU0NCwsLywsLCwsLDQsLCwsLCwsLCwsLCwsLCwsLCwsLywsLCwsLCw0LCwsLCwsLCwsLP/AABEIAPEA0gMBIgACEQEDEQH/xAAcAAEAAgMBAQEAAAAAAAAAAAAABAUDBgcCAQj/xABGEAACAQMCBAMFBAYIBAYDAAABAhEAAyESMQQiQVEFYXEGEzKBkQdCobEzUrPB4fAjYnJzkrLR8RRDgsI0NVNjdJMVJCX/xAAZAQEAAwEBAAAAAAAAAAAAAAAAAQIDBAX/xAAmEQEBAAIDAAEDBAMBAAAAAAAAAQIRAyExEkFRYQQiMpFxgfAT/9oADAMBAAIRAxEAPwDuNKUoFKUoFKUoFKUoFKUoFKUoFKV5LCg9Ur5NJoPtKUoFKUoFKUoFKUoFKUoFKUoFKUoFKUoFKUoFKUoFKUoFeXcASa9VoX2le0xsL7m22liNTtMFU2gdiTie0xUZXU2tjjcrp69q/tFtcKwVF97khjOlR6Hc/IEdJmtA9pftT4hyNCpaUMCDzPJHQkRia0njOJucQ0LJG0n6V947wq4AgYAk7Tsc6frJH+LyrH5/SuicX1kXo+0Pj8FrhPZ10tv0yuojyM1b+G/aZxy594lwdnUn1HKRHp+Vc9SyUMiY2Knaex7fPFZzZI5k/Hp5N+403+U/H7x3b2W+0yzfYW+IHuXMANqlCdhmBp+ePOt/Br8q27krq+v9Vp3jtOCOs96619lPtjrjg7zEt/yyckYn3c9RAJU9pHQCr45fSs+Tjk7jqNKUrRgUpSgUpSgUpSgUpSgUpSgUpSgUpSgVF8Q4r3a6onIEbbkAZ7VKrDxlnWjIeoI9POou9dJmt9vPBcSLizt0I7GpFUfhd0qw1Y1crDswx+cj5iryq4ZfKL8mPxy6fDX5w+0/xE3OIYA5uXX84VCbaD/Cob1Jr9G3nCqWOABJPkK/LPidw3+NtBczB+Rl8/WPnVeS+L8M9/psPgPAW7VoFiqE9WIBP76vL3hQvWTpKtGVZSDkDbE7gx9Kz+G8X7u7a4WxY99efdiSFEDJYqpIG0mIEqKveBdQ7K9r3N1WAZcRtggjDKRsfyrhst/c9OZSfsc44/womXUHbIgR85OQdv8Aaq23bjIA7FCcETnSxyPQ7HviuscT4co1gnSDJDCOWcn5TJ+laJ4twVtSTaurdHUAiRsNh0O01px5fSqcmMvcUjcOFcEZVx/uPIkdO4NLaPZurctmGRgQw9ZHy1CfmKlomWtT0Fy38wJH10n5mpF4ArtuPzEj8VrVz137wTjxf4e1eH/MRWjsSMj5GRU6tZ+zkn/8fZn+v+1etmrpl3HDlNXRSlKlBSlKBSlKBSlKBSlKBSlKBSlKBSlYOL4pLa6nMD+dh1NBQcXcVbt1TMFgwI2UlQT575+dbDw93UobuJrQ+P41kvB3H9HeYx3U7rPqMeWKsffOFAYk2hJgT8WD8xE47965MeWS13Z8FyxiT9pXHtZ8N4llMMVFsEdPeMEJ+jGuJeynCh+Iu3jsgW2vqQSfoFX611/7V7M+FXoPw6G+Qda5J7DXP6O4e94fsl/1q3Pbqq/pZNz/AC6LwgUAco9YrHdbVdGSBiSSSTBwM9N6y2Ly6AT128/4V78PS4PeEIjSOXUYls7mGgbbLgTg1wzzT07J6+eJ8H79DbJ3IJYb7VD8X9nbY4NbVkJ/RZXVqZ9yzc7MTmT5fKtg4W2dORHlvGMicSAZgwKyvaAB86vjcpGVmNscZ8Q5GR//AE2IPpII/Bj9Ky37mcbZ/MR+RPzrP7TcMFuXF2EkD/t/OKr7PwfiD5bEfRh9K6MLubYcmOsrHc/s6uhuAs+WtT6h2rZq0r7LLv8A+s6H7tz6So/eDW611YXeMefyTWVKUpVlClKUClKUClKUClKUClKUClKUGDjeJFu2znIUEx6VovGNcvvrZtEwABnSPKe9b3xdkOjKfvKR9RWj+I2LjWBdtGHABjEfOACR5Vy/qbevs6/0sm/y+8TwhuWzZc/0lsqVeIkTKNHyg+h7isXsrxtziLDJcUKUcow8x67Zn6Vn4XjxdtpeIIC/HGSokKwwJjVpMjoJq1s2EthyogFmbOJB5jvnefx71hJ9XVllqavr57Y2De8K4lRueHcx5hCY+orifsj+iYdrzz/9dqPwmv0Lw3DA2dDDDKdQ8mmR+MV+eeK//n8W9m9It3FR9UfC6goW8wTrB7Y7V08suWLl4Mpjn/tvSKwFspB/WkSfIDMT61d8OwgAtfDHYNaVgT5e7IMVT+C3lKgiGkYgyD9K2fh17hflXHhfw9HPxH4XigW0wwPfS2k/MjB7g/jvUjiXxWS69VXjfiaWrbO7BVUEk+QFVyVjQ/ay3quOP1jpnpJUR89qqvD7OqyQd9Mn5r/Ga1DjPHb17iGuqzKbj4QGBuAgI7jGa3rg2AuMBtCqPQBv3R+FdUwuGOq5/wD0nJdx0X7KbhPvh5I31Df6V0Kua/ZQ8O6/+0mf7Jj94rpVdHF/Fxc386UpStGRSlKBSlKBSlKBSlKBSlKBSlKBWq8JyPctH7rETjAPMu/kRWw+Jccli2124dKKJJgnqBsMnJFc7ve0KtfuXVRyrZ08pIVbSHUQDgac5zEbzWHPLZNN+CyW7bMfDkXaQsGRJgmQcxuN6w8dxyqsuYWebEkgbgAZJIECqnh/am2x0kODjcACDEEEkTM479BVJ7T+Ie8W2bQ1W4LHSWEksvbEBZBnYtG+Kwxxu9adGV63az+P/abxEheGsC0DEPeKljJIEIDjbz+Vcm9p/ErvFkNcLs41AE5jUxYjGBJJMedbjcsppbMkZaVYZwCDPzYg5z2qu8W8LIUXLQJtys4+HbPcrmJjEdq6O99sOpOol+EJctAe7JWP52rarPinEYMqZ7g/uNUfBiRirjgXMbVw54vQxy6SLviN/aRPeK0j7SOOb3QsyWLEFj5A/wCsVvDnMmtP43w48RxHvo1W7QPLjmbETO6jc/wNOHG/OWnLnPhY0bgeAIurGZYKvkSYP0E1t/AvJZ+hYgegKhfwH51LvWE92twseQadZAIOypBYgxMzJkYnrULhrelPpAPoCPzNdWd25+Oab/8AZk8X991dY8tQI/KupiuKezPH+4vqegubdw0qfwJ+ldnsXQyhgZBEitOG9ac/6ifu2yUpStnOUpSgUpSgUpSgUpSgUpSgUpSgo/bZwOA4o4/QvuwUExABJwATAmuU8KFYjR70xp0oobEm2Tvs2m2BykwCJ7V1H29cDgrgM82lcb/EDjzxNcv4WxdLSF1jAAdmYwV1++WZxMGD96O2M8vWvH4nKusEkSJDYChWGnUGbBKguDBJmZwMz4ZxbswQupR2K250GRv1hfKIgV6t6irtzSycxKg6gzKV5oIOlmYxjr2FZfEeDZ+HuMrBSjAAsdOs+8aVHTUAoOAARA86he1rdriGOkKwUAgBRLQBzM8nGrm26Tt1qenFAtNoKSxVQzDDAnSWEByBIETECD2rWf8AiGeSCy3P0aKIAVWK2QuBqMhrmxnHnVjbtktcZ1aICIoJACwpBPmAQBnpmKgizPDgQ4YLMAaDyscSwnMGZHfScnrn4S8VUFi+RqUaQdQBg6WUlehmSIivPBCGc4OhGtqIwAdRAIGSdUaSZgjGRUy47rdJeWIAA+IqpMAg5iJY7Qds1S8cvrWcuU6jGzMxCsGWTp6ZMwWBBwslRmDzeVfbeE02tSkN2iBGWiJyYIAI+GYM0t2lFpiAgME6jpB5DpVdLSBnUSBnKb4rI3GI2n4QHClUcheUAmYAEcyGcEGTECQJmMx8VyyuTA/C+8Qr+iuPPNgrcVVPM4mCYVobGesmtfa1pBBxpORsVIOQckTvsetbHxNpTbKgGAWwwBIU7czCFmW26DaSapb3O2qcMZ+uqfT0qua/FfUTjLhUE+QP0x+ZrbfZT7RTa5OIBdCfjESCcgxtnr39ZnU+OsnQD3wfKR/GflVNwitqgLqYbL+sN9P41XG68X5MZeq/TPhfilniE95ZuK69wdj2I3B8jUyuKeEhrS2+J4W4QwEatta5Oh16kZkHuCOprq3s94uOJsrciG+8PPy8q6MOT5dOPk4vj3PFrSlK0ZFKUoFKUoFKUoFKUoFKUNBpX2m8WVt2UiQ1zU3osSIIgzqOD69K0PhC3vDbBZEUQQDIlrZVF54Bg20wCRgE752H7QeJB4oqxwq21AlhuZaNJnOpdoPLvVJw1gSHTVk6gYJWGSGAJGmOm+CG85yyvbfCdJpdlX3ZCe7GhtEA7SWJE74UecbCCarfaO3dNlVQ6zJJAODsoIAPwwsb9ttqsp1gsnKYzkEMdJ0srCVIj7uemRVnY4Vb1pUfSSBIIyRJbnVhuDvv171FHK+Fc6gWllUkhjAGo9MDYic+vlV//wAUAXYEKYmVDQRpUgD0KgztUrxjwEcPHIQsgGBtsD0gCIgxggfKl93cRWCEsjKYzBIHQZ6DOnyGCKkbDav6rlxbbW2ZlaLpcAaeeZ6aokxgyw7ms/C8Rq0ME5ZgpqEFmQOFkydZYjBn4fpTcBe03FLgjExsZDahJgADSwlZJJJEDrJTiVVQCysguEYbQWyVAgkyVQnGAAI5sxC2lhYsM0zKyJDC4srIO0dyDiMSBWHiriolkI0aydf3oU27mttP3jEDT8IhRGSD9scdq0aU1f0Qt+8QELrtq+qGPwv6TEn0qL7g3AoZWJKSjRphhpyvfpMRA89wNbZ4VpUTOkjDAToGoeQBHQE4G1SblkErA5cLiMAQcxtmYk9us1Ls8OqszlgWWVLFeZrhhVGkvIEjGwx6xd+AeGcrMwBDAgQNPIcnBOxJPn8oqLNxOOXxu2teKcKNJB6hSfkIJ+kfQ1C4jwnUi3beLix5cw2OI3hga2nxnw9gpUiWXY40uuceRgwf41UeAtz6DnIMdWUkmdtwZ/xNWHldG9zay9nLWpYED3gZgD0ZT/SIezTzA/1n7VceBcV/w90zhCebynKv9ZB9PIVA8NtlXYJIz723PdW0OPmNJ/xVc8bY1jUAOsT0BzE7RM/Ud6tj94yy+18rcwa+1S+zXG6rfu2Mug37r90+sQD/ABq6rrxu5tx5TV0UpSpQUpSgUpSgUpSgV8Nfax8RdCKznZQWPoBJoOT+PXhc43iCYnUVAkDWgREIEQxOu3OO2+MQnsmA7DlChtypgnUWy4BEAcpBgxHWIoLO5ujUW/SaV1gmWL3BMgE8wONUaYkSKlglCqqwBYMVlRrjUPig8pUQDJJjUSScHGuiJb2uVYMgMCZg8p+6eWGXlOwUABc1LJCWbL7EFlO+RrfGwnfY9zVfZcMQ9ssCCRI6z/ZJLidiIGYBnJuUhrDWyI0iQZB3h164wwpUJvu1uoFIwRtHz89q1DxP2bu23U2jNsPqEfc1QDqUZC/FldtW3Wtg8IaBHQny3kDfaIq9U9wQfPP8iKTuI8rmlhdWrVzKoUBiWYqFDYLDI1ENjvGIIqdet6UVufkdplc/CVwIMcukHoSTEbVsHiPstZuMXQBG5gYHKZ6xggzBkEZAmaq+O8IZVQXUu6OXUUbUD3A6rIUR5ECN6LblQrVoyVYe7Nu4dBPwhXMyATDASN+43IxkSyqlsMQY0suNIGrSZJkKBiNzvOKI7e9JDAIEhgoAnmJBgMQCMgGJkgbZq98N8Iu3YD8qSTzltTDcRtH3hmAMfEKFRPC/CveObakaFYPcEgFJUDTpWYY6FjmMAkwMA7nw1pZAAERHfHaJrFwvBpYtraSSoJbmOZJJJnA7VK4YDfHbzj9+1TIpbtg43gg6RERkbYM9PrEVpfG8C1tg/wCqwIIxkmfo2dtj610QqOxPpVN4paIzp1CMrv1222Of47jPPHfbTi5LOlVwCIwQzsxU/ORP036Va8OpKFYBKkjOdtxVXwFrQ5tzIlVG2zISk53DAD/qk1doch9lYQZ6ScH8ge2O1VxTnWPg00XBGCSQp888pPnv6z3rZrF0MJHp6EYI+tUbcPMj6R0IyPoas/Dr+rfcgT0k7T/Pat8OmOffadSlK0ZlKUoFKUoFKUoFUntnxZtcFfYfEU0L/auH3a7kdWFXdat7e8TFpbREpc1a8ThQGjJABxM/1T5kRfE4+uX8PaXUwAtqQGBBVgIDiN2ExoGG/V9atrvOgAkMCDAGsIciBiPukYMckzvUqz4aknEQ5giInRBWNwWGncM2OmKy8Z4ZIXLRpJ++HXaDB5T8CyNJ26dcm+0V+KJBXmOrmJBAHxYBJzPNuQDHSJrKt/S7RqIZEYSeoHuiD5/0YPzqbc4RIaX5SQSOYLJDHUT3IO8xK7DpW8eihiy7AR6ZYxHzFEJfAOZIzuSJiIzjbP8AtWxcLdhQMx5nVO3TfofpWr8E87iYPf8Amev8mr3hHI2JjzMflnekVq4tKD037g/PPfJz6VlLAdQDHofL5ZH0qMl5o3PeP5+VfAwPn5ZH51bSr2QSZ+h8j5/MfjUqwpAkg56wSPwrBYtmc/T/AG/jUl/WPmes/jRLAZJH0HT+fSpltBt5bD5d6jIsD+Ij8TWWcZn+f9vzoh7gdzULjzA2J9Bq+oAqYB/vEHf6eVfHOMn+fOosTK1vgbLC7eL4llKg9gF0H8x6ire3aWNMAA9N+8jOY/1+kbxAsHRhHUEGDJHMB+BPy6VLsHUo6xHSIwfT+Yqsi1u3u0pgrnlMzOQJMZO53HnFS+Bfnj1IHqBPz2rBrVTJYaiAIETiSPnk1V8b41BDoRAzJBMwNQXlGMTtPXerTpX1uApWPh7wdVZTIYAj0IrJWrMpSlApSlApSlANc99u+PLXjayAi77gEgMrYIMk4Bz8B746FWme2/gzswvJJUqEuATsGkMYzESDHlOJquXi2Hqg4W5nUDl1koVYZ93qOCsgbwBBPnOZ1vGiACgJ/VgDPN8WBPKZjM8uwql4G4wVF0soIBBHWBuOaJDKMAH4iMzVhYvDQGVupI5W0noRq0iDyiQTjyGBk10kqihmSdIEGG5gMnCb6QSCNIxiR0NVl5y4BaJMqcRkIpHc7Eb779YE33gcEEMYDHUBMAwM225wMriDBnYVN9ovDRZ4RLpw3vdTHIjWNIGNgOQegFNG2s+Hx97B/CY3HyzWzcEs7sR2ImD9euK1mzftqxacb7dPvAgjcTHlNXFjxe2o1ahBkbdcQMZ7dDSFjYbVo9wRG0x36j0rPECAc+Z9e5x0/kVT2/aG1gQMglZJBkA4jTJ2baTM4xNervtAFEhVKd9QTTBO8nyXHefKrbU1V2rbdeuIP0P1+lejt/rkflPSflWuWvHGaSqpAIjTzSO2xnOJWZg4BlRlXxW6WCgLzLqUkgatjErJUTtIM5xiKbPjV+nbPynPT6bV6QAz/t+fka1q/wCK3UeHJCn4T7svsCYJVhk58hy/PFxF+6xEaYboG5pmYBGQSrNg7dMxDafi2drir8RUDsSM429c14fjbYjmA2I/D67j8K1m1ecgajzavumZBUkBgSJOT5AyTAyMRuwNmAkgNpJQSQqkqQNJ7x1BPWajafitfFbjXrbrw+bgHvFx8QUgMBvurEepFa54P4reZeZ1VhiHAHSN8Bj5HYbnqb72VMcSu+bbAE4xhoiOkHHT1rX/ABLilXjeJhQSt3lAdVYGBqgHBkMDBmc7TmPymfZacOWuoVdmDDBQgALIAWIExEZB7R3r5c4YAlVWIYkIASViVkAGCsKDBMbZJwMfBYIbl0wSQAqFTIksHiRyxIz5dKyWbg0aSoBlWCXLhKweZWDBRI81iDvODQbN7IcWCjWpEqZAiOU9InoevmO9bFWj+FcSbfEISUgnQWWM68AcuAJCkHOO8zW7itcb0yynb7SlKsqUpSgUpSgUpSg1vxT2Ttu2u2QjdtKsImSBIlR5Ax5bzDt+ylxZAdIIgxKztuIOcAyCM/WtwpVfjFvlVJ4d7O2kcXWCvciNWhRjpnfHrGTip3jHh68RYuWXjS6lciYPQx5GDU2vjVOkbr8/cShtuyENqRipEnGiQCD58+dyMdKkeF8bpJVtQ1NqVVYBoiIAkrJIYgYInbAFZfaPh3Xi+ItmVZbz3B0Olm94pUgDscTuKx8FbYKsgzEHfTmIYADTBIIPQc2ADnFunWeIZADqhejhRpMEQWUjDDb4gYTB6VaXnXcLBInTBDiSoUta1hn0jRJkHBUdaieFshIJlZltJM6tUbNMpJDckkGcRkV7XSBkwjAqLijPxEEyg5QZnUJUZ7iAkcKiQG3WIDy5BB0qFdCJB+GRpAWMljWe9IXl1vaM4DlwcneJIEnSF3IjPSvKXMdAWIUtEc4kAahBaTCBidIiJmvlu2EJglC3xjl7EA4+FZ8gMY6SQkq5ZS4M7NiZQwSBiAVzscdthWUhQGLLp1/HqaRueYmTB857TmawcPaYMrHUjNIJ2Q9l0QVAb1kkEya82tCsyIBaBwUygyYRhJAALb6TkjM1Iznh+SFJDadJKnGCIk4nT067zWJnBbWDExqdAijUOpk5wYnPxehHtOMP3nGsbOQowDpyQD31dCN5ia9paHM4hep0MW3IaQGgbSMZn0moHvwNlXibRJHxGI254EDMcxhok984jz9pHg5V7fE2wOclbuBk6eQiQSDCkSNoFReHuBWtONJ0spEfCV1biBiITYQeU+QqParx9uOe1abVbtPAgEXE1gsVMadWdsgSAYPeZetI13ta8LaUIWhgI+JNR8vg26dJwek19Z0Bj3ZIyZCvCg5ZSGn9UDYZgdINDwC6LxFy1ZLQchfcsNJ0jSZgjBMdgZMjSb9b1u4dDq3NAKskFQcrJLZEodsbRUJS7rrEBgdJjm0ghpAUwBy5xtMxEZrfeBva7aPEalBI7EjIrRVZFhZbSYKktqBESdJcHI5uUH5AVtXsvcnh0kgxqEiMwx7Y2q+Cma3pSlaMylKUClKUClKUClKUClKUGkfaZati0tyAHnSGjtkA+Ux9a0BrbDAMNIwScnIUHv8ACCFIgkPv06D9pIcpaETb1MXAEkkAQB1217VoB92Mq7QIAhtLA8shlaFA+EwucDvFZZetsPE6wsgQGY7tupKYDAxIJB06jMcxiNqsELoSQoKmCYlhORIDRMGdiPuYgEmsscQxJiVPxagTpgjIKkTAcYAAMTpxmrO27MFZdIYGJhWJTvy5CsoypmJHpVVmb3eDpLKIg6AD30gqcmVjHcEZ6/eEYQdOzCNEsis3ZMRODvkSIBr40g6SNJKzElQIYYOSBzbQDkmY6+1TXzAjVBB5joOBOomZg/rAFtIoh9toYwoZf1W5z2gMvQkGDmQIiTn0FGoGWyAQTLAHSPiZjB1DSNMZJ8prGlwtuF0gwcBlBIIj4pjVB1Dp55rMSBCMSyDBWTKyf1wTKxGN9MmTBoPjtqVg425T2XlOcmADmCNUA57DAbgLrdRQybEoRABUEMCTyxJ3wOpwAMrXnGSWkCG08rbjoxgCOzCNQM4NOCKgnIYtIYhSNUGRKjOzbeWSZoMfvckZBJkyp0wVIB1baQBEjdYEnpqXFWmF25w5C+7YQQfiSBOpiMAAhyJ1bRsSK2nibYVgvOq9zzggkHQTPJgbemehoON4prd125YcieXBGkMST1HxnfEjvRKdY48BQb2loa5ocuEYOFuqVJOQ+kr/AImJH60/xEEIS4DKnOoIIIACsykRsRpPLGkgGO+oJeBue7RgSLvJCsfhCqF0ROQWUtIxqjrO7cH4Tx1xm91aKIYKNdhAMEAFfi6knEGaHjzc0p8JB1NKORqGkjXPKwAMAqfIdcg7t7IWyOFtn9bU4/sszMvygiq3wv2LRdJvt7wg6tIkJJid5JyBjA8sCNrUVpjjplllL0+0pSrqFKUoFKUoFKUoFKUoFKUoIvifB27tp0uLqUjIkg9xBGQZ2IyDXGbKKRJYgH4VEsdJbllYknG48zXXPaDxdeGtF2Go7KsxJicnooGSewrlEkuw0aCTqZWUQRM7gjK6lmenWJnPNpgkcBwbNgiBJE/dmQFI3IxIBOYx1rPwdgYMm2+xhihJBABLgw4hAA4mQNxAKxrPFvqVTg+ZZRdVi05UESQCIHwnqdVSvco6rI3EhuZXRgCVB5ptwNxO5AzVGiTwjkGCQSdWohiPSSdR0jALCMkQIMV74o6f6RWcNIQlgYY7cygKIjT8IG43zUPhbwVWNz4Xl9eqRg91IUkTEid+nSVbsuobnVkPKZGwx1BgjbCkDJ2oPVu47HbTKiFPMrEwIBEA4Ug75G8bZRxErqXUNOSs7gkMRGPTcLEHpFefegAIwYZI1cg0sJ041lgDK+Q0jvXxrTtqYvOYbUutWG33RBP1+6ZIMMQz3zOjcAwPckKQY2IYZ5Tk6dgwxWO6wB0OsqYGofEDDKpBMLBOADie29fck4hhMEhiJ6gwcDbpt12ziXQAEdiAJUjIdJORMEZWBo7CdRig98Mec2w5BA+6QCRlW5AOVogRJkwQFmpngvs3w/FO9y/LspA0q0IyESrEKAc5G8QIzFQeIVoGsiVOxMATIVk+III2U4kATmrj2WYJxJWNOtBA7gZWPIc4HlHlMz0vnTafD/C7FgabNpEH9UAE+p3O5qXFfaVswKUpQKUpQKUpQKUpQKUpQKUpQKUr4TQav9olkHhQ331uIU2wcg79NJauYcP4jBQssoU06TlpB0k47AhYMsNMwavfbLxq7dusGUm3bdlFsEgFfgZmx8XMNuhHciqAG20wOZiCwYlSZEAxAJ1AaSxPfBIg5ZXdb4zUTk49iAsMWwygkgkCQ0s8HXhcAghlyVkA5uAvMOZdWgyHVYtlObchgQvUFcEb5NRyw5UbmUQUbUEg5wSACH0gAzJ1OD5j1xjEXSfdl+QktLC4eRgZCLzkwJ3GQf1RVUrF/FEBKk+7xKsywAxMsCWiQGY8wxE4xNZbXFQND6QFgAiTA55yTB2YbyM7RVXZcFUAGtT8LwEYYAndoUyT/iyZzm4e/KuGcSD96RAIBhxeIIlWCmQRsROxGk9r6wVLnSOp0jQDgSdtJPnAwIxnxZlDAdVnTvmMELpbZCDAiSczuRHlLxDMW+FiYdZVkYwpgQQxJKmIgfdnFebZ1lgmsAgIDcGSq6pVifuMxAOJPc4ohJXiwAAwgPlCYUrAkjSSYO5EwO9eWcEjUocqWVSxBd0gNkQPukncGQsfEa93uJYXFOrUm7IoiMTIYtDaTpIBAGT+tUc3SAuti0jQLqtnLD3bMdgcnbuNhEBMXjUIm3AHKSoGjTnBgjcCQMAYgwYFOF8RHvEdQ2hbilXkEZMwYnoT1/Kaj8RxALkuWBB+8m66BqHRdRYE9N57THF0j3hLXF1OCLfvCSRLFVQmBoKkKIMalC56kup2r7aoOc/QVLqk8A4g3uGs3BPNbtTnsYfr5ZqwVGzuJD5nu3L+FbudLpUVNQGNRM9c48s/v7mvjXbn6vf90dfWgl0rzNKD1SlKBSlKBSlKBSlKBXw0pQcO43/zHiv7w/tBV036Nv7kf5xSlYV0MXiX6If9P7Y1iHxWf7K/51r5SiWPw/8AS3P7xP2j1O8I/SL/APHH53KUoiq29sf7Vv8AbXK9jp/PQV9pVVp42Xw7bif7y5/matc8B/8AGfI/5uJpSr/RnPqlJ+ib+x/2XKiv+gs/3Y/aWaUqKtj/AN/TpHsX/wCFH95e/bXKvaUrbHyML6UpSpQUpSg//9k="/>
          <p:cNvSpPr>
            <a:spLocks noChangeAspect="1" noChangeArrowheads="1"/>
          </p:cNvSpPr>
          <p:nvPr/>
        </p:nvSpPr>
        <p:spPr bwMode="auto">
          <a:xfrm>
            <a:off x="155575" y="-1096963"/>
            <a:ext cx="2000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4" name="AutoShape 4" descr="data:image/jpeg;base64,/9j/4AAQSkZJRgABAQAAAQABAAD/2wCEAAkGBxITEhUSEhQUFRUXGBoXGBUYFxgWGxcZHBYXGBcaHRoYHyggHBomGxgWITEhJikrLi4uHB82ODMsNygtLisBCgoKDg0OGxAQGiwkICU0NCwsLywsLCwsLDQsLCwsLCwsLCwsLCwsLCwsLCwsLywsLCwsLCw0LCwsLCwsLCwsLP/AABEIAPEA0gMBIgACEQEDEQH/xAAcAAEAAgMBAQEAAAAAAAAAAAAABAUDBgcCAQj/xABGEAACAQMCBAMFBAYIBAYDAAABAhEAAyESMQQiQVEFYXEGEzKBkQdCobEzUrPB4fAjYnJzkrLR8RRDgsI0NVNjdJMVJCX/xAAZAQEAAwEBAAAAAAAAAAAAAAAAAQIDBAX/xAAmEQEBAAIDAAEDBAMBAAAAAAAAAQIRAyExEkFRYQQiMpFxgfAT/9oADAMBAAIRAxEAPwDuNKUoFKUoFKUoFKUoFKUoFKUoFKV5LCg9Ur5NJoPtKUoFKUoFKUoFKUoFKUoFKUoFKUoFKUoFKUoFKUoFKUoFeXcASa9VoX2le0xsL7m22liNTtMFU2gdiTie0xUZXU2tjjcrp69q/tFtcKwVF97khjOlR6Hc/IEdJmtA9pftT4hyNCpaUMCDzPJHQkRia0njOJucQ0LJG0n6V947wq4AgYAk7Tsc6frJH+LyrH5/SuicX1kXo+0Pj8FrhPZ10tv0yuojyM1b+G/aZxy594lwdnUn1HKRHp+Vc9SyUMiY2Knaex7fPFZzZI5k/Hp5N+403+U/H7x3b2W+0yzfYW+IHuXMANqlCdhmBp+ePOt/Br8q27krq+v9Vp3jtOCOs96619lPtjrjg7zEt/yyckYn3c9RAJU9pHQCr45fSs+Tjk7jqNKUrRgUpSgUpSgUpSgUpSgUpSgUpSgUpSgVF8Q4r3a6onIEbbkAZ7VKrDxlnWjIeoI9POou9dJmt9vPBcSLizt0I7GpFUfhd0qw1Y1crDswx+cj5iryq4ZfKL8mPxy6fDX5w+0/xE3OIYA5uXX84VCbaD/Cob1Jr9G3nCqWOABJPkK/LPidw3+NtBczB+Rl8/WPnVeS+L8M9/psPgPAW7VoFiqE9WIBP76vL3hQvWTpKtGVZSDkDbE7gx9Kz+G8X7u7a4WxY99efdiSFEDJYqpIG0mIEqKveBdQ7K9r3N1WAZcRtggjDKRsfyrhst/c9OZSfsc44/womXUHbIgR85OQdv8Aaq23bjIA7FCcETnSxyPQ7HviuscT4co1gnSDJDCOWcn5TJ+laJ4twVtSTaurdHUAiRsNh0O01px5fSqcmMvcUjcOFcEZVx/uPIkdO4NLaPZurctmGRgQw9ZHy1CfmKlomWtT0Fy38wJH10n5mpF4ArtuPzEj8VrVz137wTjxf4e1eH/MRWjsSMj5GRU6tZ+zkn/8fZn+v+1etmrpl3HDlNXRSlKlBSlKBSlKBSlKBSlKBSlKBSlKBSlYOL4pLa6nMD+dh1NBQcXcVbt1TMFgwI2UlQT575+dbDw93UobuJrQ+P41kvB3H9HeYx3U7rPqMeWKsffOFAYk2hJgT8WD8xE47965MeWS13Z8FyxiT9pXHtZ8N4llMMVFsEdPeMEJ+jGuJeynCh+Iu3jsgW2vqQSfoFX611/7V7M+FXoPw6G+Qda5J7DXP6O4e94fsl/1q3Pbqq/pZNz/AC6LwgUAco9YrHdbVdGSBiSSSTBwM9N6y2Ly6AT128/4V78PS4PeEIjSOXUYls7mGgbbLgTg1wzzT07J6+eJ8H79DbJ3IJYb7VD8X9nbY4NbVkJ/RZXVqZ9yzc7MTmT5fKtg4W2dORHlvGMicSAZgwKyvaAB86vjcpGVmNscZ8Q5GR//AE2IPpII/Bj9Ky37mcbZ/MR+RPzrP7TcMFuXF2EkD/t/OKr7PwfiD5bEfRh9K6MLubYcmOsrHc/s6uhuAs+WtT6h2rZq0r7LLv8A+s6H7tz6So/eDW611YXeMefyTWVKUpVlClKUClKUClKUClKUClKUClKUGDjeJFu2znIUEx6VovGNcvvrZtEwABnSPKe9b3xdkOjKfvKR9RWj+I2LjWBdtGHABjEfOACR5Vy/qbevs6/0sm/y+8TwhuWzZc/0lsqVeIkTKNHyg+h7isXsrxtziLDJcUKUcow8x67Zn6Vn4XjxdtpeIIC/HGSokKwwJjVpMjoJq1s2EthyogFmbOJB5jvnefx71hJ9XVllqavr57Y2De8K4lRueHcx5hCY+orifsj+iYdrzz/9dqPwmv0Lw3DA2dDDDKdQ8mmR+MV+eeK//n8W9m9It3FR9UfC6goW8wTrB7Y7V08suWLl4Mpjn/tvSKwFspB/WkSfIDMT61d8OwgAtfDHYNaVgT5e7IMVT+C3lKgiGkYgyD9K2fh17hflXHhfw9HPxH4XigW0wwPfS2k/MjB7g/jvUjiXxWS69VXjfiaWrbO7BVUEk+QFVyVjQ/ay3quOP1jpnpJUR89qqvD7OqyQd9Mn5r/Ga1DjPHb17iGuqzKbj4QGBuAgI7jGa3rg2AuMBtCqPQBv3R+FdUwuGOq5/wD0nJdx0X7KbhPvh5I31Df6V0Kua/ZQ8O6/+0mf7Jj94rpVdHF/Fxc386UpStGRSlKBSlKBSlKBSlKBSlKBSlKBWq8JyPctH7rETjAPMu/kRWw+Jccli2124dKKJJgnqBsMnJFc7ve0KtfuXVRyrZ08pIVbSHUQDgac5zEbzWHPLZNN+CyW7bMfDkXaQsGRJgmQcxuN6w8dxyqsuYWebEkgbgAZJIECqnh/am2x0kODjcACDEEEkTM479BVJ7T+Ie8W2bQ1W4LHSWEksvbEBZBnYtG+Kwxxu9adGV63az+P/abxEheGsC0DEPeKljJIEIDjbz+Vcm9p/ErvFkNcLs41AE5jUxYjGBJJMedbjcsppbMkZaVYZwCDPzYg5z2qu8W8LIUXLQJtys4+HbPcrmJjEdq6O99sOpOol+EJctAe7JWP52rarPinEYMqZ7g/uNUfBiRirjgXMbVw54vQxy6SLviN/aRPeK0j7SOOb3QsyWLEFj5A/wCsVvDnMmtP43w48RxHvo1W7QPLjmbETO6jc/wNOHG/OWnLnPhY0bgeAIurGZYKvkSYP0E1t/AvJZ+hYgegKhfwH51LvWE92twseQadZAIOypBYgxMzJkYnrULhrelPpAPoCPzNdWd25+Oab/8AZk8X991dY8tQI/KupiuKezPH+4vqegubdw0qfwJ+ldnsXQyhgZBEitOG9ac/6ifu2yUpStnOUpSgUpSgUpSgUpSgUpSgUpSgo/bZwOA4o4/QvuwUExABJwATAmuU8KFYjR70xp0oobEm2Tvs2m2BykwCJ7V1H29cDgrgM82lcb/EDjzxNcv4WxdLSF1jAAdmYwV1++WZxMGD96O2M8vWvH4nKusEkSJDYChWGnUGbBKguDBJmZwMz4ZxbswQupR2K250GRv1hfKIgV6t6irtzSycxKg6gzKV5oIOlmYxjr2FZfEeDZ+HuMrBSjAAsdOs+8aVHTUAoOAARA86he1rdriGOkKwUAgBRLQBzM8nGrm26Tt1qenFAtNoKSxVQzDDAnSWEByBIETECD2rWf8AiGeSCy3P0aKIAVWK2QuBqMhrmxnHnVjbtktcZ1aICIoJACwpBPmAQBnpmKgizPDgQ4YLMAaDyscSwnMGZHfScnrn4S8VUFi+RqUaQdQBg6WUlehmSIivPBCGc4OhGtqIwAdRAIGSdUaSZgjGRUy47rdJeWIAA+IqpMAg5iJY7Qds1S8cvrWcuU6jGzMxCsGWTp6ZMwWBBwslRmDzeVfbeE02tSkN2iBGWiJyYIAI+GYM0t2lFpiAgME6jpB5DpVdLSBnUSBnKb4rI3GI2n4QHClUcheUAmYAEcyGcEGTECQJmMx8VyyuTA/C+8Qr+iuPPNgrcVVPM4mCYVobGesmtfa1pBBxpORsVIOQckTvsetbHxNpTbKgGAWwwBIU7czCFmW26DaSapb3O2qcMZ+uqfT0qua/FfUTjLhUE+QP0x+ZrbfZT7RTa5OIBdCfjESCcgxtnr39ZnU+OsnQD3wfKR/GflVNwitqgLqYbL+sN9P41XG68X5MZeq/TPhfilniE95ZuK69wdj2I3B8jUyuKeEhrS2+J4W4QwEatta5Oh16kZkHuCOprq3s94uOJsrciG+8PPy8q6MOT5dOPk4vj3PFrSlK0ZFKUoFKUoFKUoFKUoFKUNBpX2m8WVt2UiQ1zU3osSIIgzqOD69K0PhC3vDbBZEUQQDIlrZVF54Bg20wCRgE752H7QeJB4oqxwq21AlhuZaNJnOpdoPLvVJw1gSHTVk6gYJWGSGAJGmOm+CG85yyvbfCdJpdlX3ZCe7GhtEA7SWJE74UecbCCarfaO3dNlVQ6zJJAODsoIAPwwsb9ttqsp1gsnKYzkEMdJ0srCVIj7uemRVnY4Vb1pUfSSBIIyRJbnVhuDvv171FHK+Fc6gWllUkhjAGo9MDYic+vlV//wAUAXYEKYmVDQRpUgD0KgztUrxjwEcPHIQsgGBtsD0gCIgxggfKl93cRWCEsjKYzBIHQZ6DOnyGCKkbDav6rlxbbW2ZlaLpcAaeeZ6aokxgyw7ms/C8Rq0ME5ZgpqEFmQOFkydZYjBn4fpTcBe03FLgjExsZDahJgADSwlZJJJEDrJTiVVQCysguEYbQWyVAgkyVQnGAAI5sxC2lhYsM0zKyJDC4srIO0dyDiMSBWHiriolkI0aydf3oU27mttP3jEDT8IhRGSD9scdq0aU1f0Qt+8QELrtq+qGPwv6TEn0qL7g3AoZWJKSjRphhpyvfpMRA89wNbZ4VpUTOkjDAToGoeQBHQE4G1SblkErA5cLiMAQcxtmYk9us1Ls8OqszlgWWVLFeZrhhVGkvIEjGwx6xd+AeGcrMwBDAgQNPIcnBOxJPn8oqLNxOOXxu2teKcKNJB6hSfkIJ+kfQ1C4jwnUi3beLix5cw2OI3hga2nxnw9gpUiWXY40uuceRgwf41UeAtz6DnIMdWUkmdtwZ/xNWHldG9zay9nLWpYED3gZgD0ZT/SIezTzA/1n7VceBcV/w90zhCebynKv9ZB9PIVA8NtlXYJIz723PdW0OPmNJ/xVc8bY1jUAOsT0BzE7RM/Ud6tj94yy+18rcwa+1S+zXG6rfu2Mug37r90+sQD/ABq6rrxu5tx5TV0UpSpQUpSgUpSgUpSgV8Nfax8RdCKznZQWPoBJoOT+PXhc43iCYnUVAkDWgREIEQxOu3OO2+MQnsmA7DlChtypgnUWy4BEAcpBgxHWIoLO5ujUW/SaV1gmWL3BMgE8wONUaYkSKlglCqqwBYMVlRrjUPig8pUQDJJjUSScHGuiJb2uVYMgMCZg8p+6eWGXlOwUABc1LJCWbL7EFlO+RrfGwnfY9zVfZcMQ9ssCCRI6z/ZJLidiIGYBnJuUhrDWyI0iQZB3h164wwpUJvu1uoFIwRtHz89q1DxP2bu23U2jNsPqEfc1QDqUZC/FldtW3Wtg8IaBHQny3kDfaIq9U9wQfPP8iKTuI8rmlhdWrVzKoUBiWYqFDYLDI1ENjvGIIqdet6UVufkdplc/CVwIMcukHoSTEbVsHiPstZuMXQBG5gYHKZ6xggzBkEZAmaq+O8IZVQXUu6OXUUbUD3A6rIUR5ECN6LblQrVoyVYe7Nu4dBPwhXMyATDASN+43IxkSyqlsMQY0suNIGrSZJkKBiNzvOKI7e9JDAIEhgoAnmJBgMQCMgGJkgbZq98N8Iu3YD8qSTzltTDcRtH3hmAMfEKFRPC/CveObakaFYPcEgFJUDTpWYY6FjmMAkwMA7nw1pZAAERHfHaJrFwvBpYtraSSoJbmOZJJJnA7VK4YDfHbzj9+1TIpbtg43gg6RERkbYM9PrEVpfG8C1tg/wCqwIIxkmfo2dtj610QqOxPpVN4paIzp1CMrv1222Of47jPPHfbTi5LOlVwCIwQzsxU/ORP036Va8OpKFYBKkjOdtxVXwFrQ5tzIlVG2zISk53DAD/qk1doch9lYQZ6ScH8ge2O1VxTnWPg00XBGCSQp888pPnv6z3rZrF0MJHp6EYI+tUbcPMj6R0IyPoas/Dr+rfcgT0k7T/Pat8OmOffadSlK0ZlKUoFKUoFKUoFUntnxZtcFfYfEU0L/auH3a7kdWFXdat7e8TFpbREpc1a8ThQGjJABxM/1T5kRfE4+uX8PaXUwAtqQGBBVgIDiN2ExoGG/V9atrvOgAkMCDAGsIciBiPukYMckzvUqz4aknEQ5giInRBWNwWGncM2OmKy8Z4ZIXLRpJ++HXaDB5T8CyNJ26dcm+0V+KJBXmOrmJBAHxYBJzPNuQDHSJrKt/S7RqIZEYSeoHuiD5/0YPzqbc4RIaX5SQSOYLJDHUT3IO8xK7DpW8eihiy7AR6ZYxHzFEJfAOZIzuSJiIzjbP8AtWxcLdhQMx5nVO3TfofpWr8E87iYPf8Amev8mr3hHI2JjzMflnekVq4tKD037g/PPfJz6VlLAdQDHofL5ZH0qMl5o3PeP5+VfAwPn5ZH51bSr2QSZ+h8j5/MfjUqwpAkg56wSPwrBYtmc/T/AG/jUl/WPmes/jRLAZJH0HT+fSpltBt5bD5d6jIsD+Ij8TWWcZn+f9vzoh7gdzULjzA2J9Bq+oAqYB/vEHf6eVfHOMn+fOosTK1vgbLC7eL4llKg9gF0H8x6ire3aWNMAA9N+8jOY/1+kbxAsHRhHUEGDJHMB+BPy6VLsHUo6xHSIwfT+Yqsi1u3u0pgrnlMzOQJMZO53HnFS+Bfnj1IHqBPz2rBrVTJYaiAIETiSPnk1V8b41BDoRAzJBMwNQXlGMTtPXerTpX1uApWPh7wdVZTIYAj0IrJWrMpSlApSlApSlANc99u+PLXjayAi77gEgMrYIMk4Bz8B746FWme2/gzswvJJUqEuATsGkMYzESDHlOJquXi2Hqg4W5nUDl1koVYZ93qOCsgbwBBPnOZ1vGiACgJ/VgDPN8WBPKZjM8uwql4G4wVF0soIBBHWBuOaJDKMAH4iMzVhYvDQGVupI5W0noRq0iDyiQTjyGBk10kqihmSdIEGG5gMnCb6QSCNIxiR0NVl5y4BaJMqcRkIpHc7Eb779YE33gcEEMYDHUBMAwM225wMriDBnYVN9ovDRZ4RLpw3vdTHIjWNIGNgOQegFNG2s+Hx97B/CY3HyzWzcEs7sR2ImD9euK1mzftqxacb7dPvAgjcTHlNXFjxe2o1ahBkbdcQMZ7dDSFjYbVo9wRG0x36j0rPECAc+Z9e5x0/kVT2/aG1gQMglZJBkA4jTJ2baTM4xNervtAFEhVKd9QTTBO8nyXHefKrbU1V2rbdeuIP0P1+lejt/rkflPSflWuWvHGaSqpAIjTzSO2xnOJWZg4BlRlXxW6WCgLzLqUkgatjErJUTtIM5xiKbPjV+nbPynPT6bV6QAz/t+fka1q/wCK3UeHJCn4T7svsCYJVhk58hy/PFxF+6xEaYboG5pmYBGQSrNg7dMxDafi2drir8RUDsSM429c14fjbYjmA2I/D67j8K1m1ecgajzavumZBUkBgSJOT5AyTAyMRuwNmAkgNpJQSQqkqQNJ7x1BPWajafitfFbjXrbrw+bgHvFx8QUgMBvurEepFa54P4reZeZ1VhiHAHSN8Bj5HYbnqb72VMcSu+bbAE4xhoiOkHHT1rX/ABLilXjeJhQSt3lAdVYGBqgHBkMDBmc7TmPymfZacOWuoVdmDDBQgALIAWIExEZB7R3r5c4YAlVWIYkIASViVkAGCsKDBMbZJwMfBYIbl0wSQAqFTIksHiRyxIz5dKyWbg0aSoBlWCXLhKweZWDBRI81iDvODQbN7IcWCjWpEqZAiOU9InoevmO9bFWj+FcSbfEISUgnQWWM68AcuAJCkHOO8zW7itcb0yynb7SlKsqUpSgUpSgUpSg1vxT2Ttu2u2QjdtKsImSBIlR5Ax5bzDt+ylxZAdIIgxKztuIOcAyCM/WtwpVfjFvlVJ4d7O2kcXWCvciNWhRjpnfHrGTip3jHh68RYuWXjS6lciYPQx5GDU2vjVOkbr8/cShtuyENqRipEnGiQCD58+dyMdKkeF8bpJVtQ1NqVVYBoiIAkrJIYgYInbAFZfaPh3Xi+ItmVZbz3B0Olm94pUgDscTuKx8FbYKsgzEHfTmIYADTBIIPQc2ADnFunWeIZADqhejhRpMEQWUjDDb4gYTB6VaXnXcLBInTBDiSoUta1hn0jRJkHBUdaieFshIJlZltJM6tUbNMpJDckkGcRkV7XSBkwjAqLijPxEEyg5QZnUJUZ7iAkcKiQG3WIDy5BB0qFdCJB+GRpAWMljWe9IXl1vaM4DlwcneJIEnSF3IjPSvKXMdAWIUtEc4kAahBaTCBidIiJmvlu2EJglC3xjl7EA4+FZ8gMY6SQkq5ZS4M7NiZQwSBiAVzscdthWUhQGLLp1/HqaRueYmTB857TmawcPaYMrHUjNIJ2Q9l0QVAb1kkEya82tCsyIBaBwUygyYRhJAALb6TkjM1Iznh+SFJDadJKnGCIk4nT067zWJnBbWDExqdAijUOpk5wYnPxehHtOMP3nGsbOQowDpyQD31dCN5ia9paHM4hep0MW3IaQGgbSMZn0moHvwNlXibRJHxGI254EDMcxhok984jz9pHg5V7fE2wOclbuBk6eQiQSDCkSNoFReHuBWtONJ0spEfCV1biBiITYQeU+QqParx9uOe1abVbtPAgEXE1gsVMadWdsgSAYPeZetI13ta8LaUIWhgI+JNR8vg26dJwek19Z0Bj3ZIyZCvCg5ZSGn9UDYZgdINDwC6LxFy1ZLQchfcsNJ0jSZgjBMdgZMjSb9b1u4dDq3NAKskFQcrJLZEodsbRUJS7rrEBgdJjm0ghpAUwBy5xtMxEZrfeBva7aPEalBI7EjIrRVZFhZbSYKktqBESdJcHI5uUH5AVtXsvcnh0kgxqEiMwx7Y2q+Cma3pSlaMylKUClKUClKUClKUClKUGkfaZati0tyAHnSGjtkA+Ux9a0BrbDAMNIwScnIUHv8ACCFIgkPv06D9pIcpaETb1MXAEkkAQB1217VoB92Mq7QIAhtLA8shlaFA+EwucDvFZZetsPE6wsgQGY7tupKYDAxIJB06jMcxiNqsELoSQoKmCYlhORIDRMGdiPuYgEmsscQxJiVPxagTpgjIKkTAcYAAMTpxmrO27MFZdIYGJhWJTvy5CsoypmJHpVVmb3eDpLKIg6AD30gqcmVjHcEZ6/eEYQdOzCNEsis3ZMRODvkSIBr40g6SNJKzElQIYYOSBzbQDkmY6+1TXzAjVBB5joOBOomZg/rAFtIoh9toYwoZf1W5z2gMvQkGDmQIiTn0FGoGWyAQTLAHSPiZjB1DSNMZJ8prGlwtuF0gwcBlBIIj4pjVB1Dp55rMSBCMSyDBWTKyf1wTKxGN9MmTBoPjtqVg425T2XlOcmADmCNUA57DAbgLrdRQybEoRABUEMCTyxJ3wOpwAMrXnGSWkCG08rbjoxgCOzCNQM4NOCKgnIYtIYhSNUGRKjOzbeWSZoMfvckZBJkyp0wVIB1baQBEjdYEnpqXFWmF25w5C+7YQQfiSBOpiMAAhyJ1bRsSK2nibYVgvOq9zzggkHQTPJgbemehoON4prd125YcieXBGkMST1HxnfEjvRKdY48BQb2loa5ocuEYOFuqVJOQ+kr/AImJH60/xEEIS4DKnOoIIIACsykRsRpPLGkgGO+oJeBue7RgSLvJCsfhCqF0ROQWUtIxqjrO7cH4Tx1xm91aKIYKNdhAMEAFfi6knEGaHjzc0p8JB1NKORqGkjXPKwAMAqfIdcg7t7IWyOFtn9bU4/sszMvygiq3wv2LRdJvt7wg6tIkJJid5JyBjA8sCNrUVpjjplllL0+0pSrqFKUoFKUoFKUoFKUoFKUoIvifB27tp0uLqUjIkg9xBGQZ2IyDXGbKKRJYgH4VEsdJbllYknG48zXXPaDxdeGtF2Go7KsxJicnooGSewrlEkuw0aCTqZWUQRM7gjK6lmenWJnPNpgkcBwbNgiBJE/dmQFI3IxIBOYx1rPwdgYMm2+xhihJBABLgw4hAA4mQNxAKxrPFvqVTg+ZZRdVi05UESQCIHwnqdVSvco6rI3EhuZXRgCVB5ptwNxO5AzVGiTwjkGCQSdWohiPSSdR0jALCMkQIMV74o6f6RWcNIQlgYY7cygKIjT8IG43zUPhbwVWNz4Xl9eqRg91IUkTEid+nSVbsuobnVkPKZGwx1BgjbCkDJ2oPVu47HbTKiFPMrEwIBEA4Ug75G8bZRxErqXUNOSs7gkMRGPTcLEHpFefegAIwYZI1cg0sJ041lgDK+Q0jvXxrTtqYvOYbUutWG33RBP1+6ZIMMQz3zOjcAwPckKQY2IYZ5Tk6dgwxWO6wB0OsqYGofEDDKpBMLBOADie29fck4hhMEhiJ6gwcDbpt12ziXQAEdiAJUjIdJORMEZWBo7CdRig98Mec2w5BA+6QCRlW5AOVogRJkwQFmpngvs3w/FO9y/LspA0q0IyESrEKAc5G8QIzFQeIVoGsiVOxMATIVk+III2U4kATmrj2WYJxJWNOtBA7gZWPIc4HlHlMz0vnTafD/C7FgabNpEH9UAE+p3O5qXFfaVswKUpQKUpQKUpQKUpQKUpQKUpQKUr4TQav9olkHhQ331uIU2wcg79NJauYcP4jBQssoU06TlpB0k47AhYMsNMwavfbLxq7dusGUm3bdlFsEgFfgZmx8XMNuhHciqAG20wOZiCwYlSZEAxAJ1AaSxPfBIg5ZXdb4zUTk49iAsMWwygkgkCQ0s8HXhcAghlyVkA5uAvMOZdWgyHVYtlObchgQvUFcEb5NRyw5UbmUQUbUEg5wSACH0gAzJ1OD5j1xjEXSfdl+QktLC4eRgZCLzkwJ3GQf1RVUrF/FEBKk+7xKsywAxMsCWiQGY8wxE4xNZbXFQND6QFgAiTA55yTB2YbyM7RVXZcFUAGtT8LwEYYAndoUyT/iyZzm4e/KuGcSD96RAIBhxeIIlWCmQRsROxGk9r6wVLnSOp0jQDgSdtJPnAwIxnxZlDAdVnTvmMELpbZCDAiSczuRHlLxDMW+FiYdZVkYwpgQQxJKmIgfdnFebZ1lgmsAgIDcGSq6pVifuMxAOJPc4ohJXiwAAwgPlCYUrAkjSSYO5EwO9eWcEjUocqWVSxBd0gNkQPukncGQsfEa93uJYXFOrUm7IoiMTIYtDaTpIBAGT+tUc3SAuti0jQLqtnLD3bMdgcnbuNhEBMXjUIm3AHKSoGjTnBgjcCQMAYgwYFOF8RHvEdQ2hbilXkEZMwYnoT1/Kaj8RxALkuWBB+8m66BqHRdRYE9N57THF0j3hLXF1OCLfvCSRLFVQmBoKkKIMalC56kup2r7aoOc/QVLqk8A4g3uGs3BPNbtTnsYfr5ZqwVGzuJD5nu3L+FbudLpUVNQGNRM9c48s/v7mvjXbn6vf90dfWgl0rzNKD1SlKBSlKBSlKBSlKBXw0pQcO43/zHiv7w/tBV036Nv7kf5xSlYV0MXiX6If9P7Y1iHxWf7K/51r5SiWPw/8AS3P7xP2j1O8I/SL/APHH53KUoiq29sf7Vv8AbXK9jp/PQV9pVVp42Xw7bif7y5/matc8B/8AGfI/5uJpSr/RnPqlJ+ib+x/2XKiv+gs/3Y/aWaUqKtj/AN/TpHsX/wCFH95e/bXKvaUrbHyML6UpSpQUpSg//9k="/>
          <p:cNvSpPr>
            <a:spLocks noChangeAspect="1" noChangeArrowheads="1"/>
          </p:cNvSpPr>
          <p:nvPr/>
        </p:nvSpPr>
        <p:spPr bwMode="auto">
          <a:xfrm>
            <a:off x="307975" y="-944563"/>
            <a:ext cx="2000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15" name="AutoShape 6" descr="data:image/jpeg;base64,/9j/4AAQSkZJRgABAQAAAQABAAD/2wCEAAkGBxITEhUSEhQUFRUXGBoXGBUYFxgWGxcZHBYXGBcaHRoYHyggHBomGxgWITEhJikrLi4uHB82ODMsNygtLisBCgoKDg0OGxAQGiwkICU0NCwsLywsLCwsLDQsLCwsLCwsLCwsLCwsLCwsLCwsLywsLCwsLCw0LCwsLCwsLCwsLP/AABEIAPEA0gMBIgACEQEDEQH/xAAcAAEAAgMBAQEAAAAAAAAAAAAABAUDBgcCAQj/xABGEAACAQMCBAMFBAYIBAYDAAABAhEAAyESMQQiQVEFYXEGEzKBkQdCobEzUrPB4fAjYnJzkrLR8RRDgsI0NVNjdJMVJCX/xAAZAQEAAwEBAAAAAAAAAAAAAAAAAQIDBAX/xAAmEQEBAAIDAAEDBAMBAAAAAAAAAQIRAyExEkFRYQQiMpFxgfAT/9oADAMBAAIRAxEAPwDuNKUoFKUoFKUoFKUoFKUoFKUoFKV5LCg9Ur5NJoPtKUoFKUoFKUoFKUoFKUoFKUoFKUoFKUoFKUoFKUoFKUoFeXcASa9VoX2le0xsL7m22liNTtMFU2gdiTie0xUZXU2tjjcrp69q/tFtcKwVF97khjOlR6Hc/IEdJmtA9pftT4hyNCpaUMCDzPJHQkRia0njOJucQ0LJG0n6V947wq4AgYAk7Tsc6frJH+LyrH5/SuicX1kXo+0Pj8FrhPZ10tv0yuojyM1b+G/aZxy594lwdnUn1HKRHp+Vc9SyUMiY2Knaex7fPFZzZI5k/Hp5N+403+U/H7x3b2W+0yzfYW+IHuXMANqlCdhmBp+ePOt/Br8q27krq+v9Vp3jtOCOs96619lPtjrjg7zEt/yyckYn3c9RAJU9pHQCr45fSs+Tjk7jqNKUrRgUpSgUpSgUpSgUpSgUpSgUpSgUpSgVF8Q4r3a6onIEbbkAZ7VKrDxlnWjIeoI9POou9dJmt9vPBcSLizt0I7GpFUfhd0qw1Y1crDswx+cj5iryq4ZfKL8mPxy6fDX5w+0/xE3OIYA5uXX84VCbaD/Cob1Jr9G3nCqWOABJPkK/LPidw3+NtBczB+Rl8/WPnVeS+L8M9/psPgPAW7VoFiqE9WIBP76vL3hQvWTpKtGVZSDkDbE7gx9Kz+G8X7u7a4WxY99efdiSFEDJYqpIG0mIEqKveBdQ7K9r3N1WAZcRtggjDKRsfyrhst/c9OZSfsc44/womXUHbIgR85OQdv8Aaq23bjIA7FCcETnSxyPQ7HviuscT4co1gnSDJDCOWcn5TJ+laJ4twVtSTaurdHUAiRsNh0O01px5fSqcmMvcUjcOFcEZVx/uPIkdO4NLaPZurctmGRgQw9ZHy1CfmKlomWtT0Fy38wJH10n5mpF4ArtuPzEj8VrVz137wTjxf4e1eH/MRWjsSMj5GRU6tZ+zkn/8fZn+v+1etmrpl3HDlNXRSlKlBSlKBSlKBSlKBSlKBSlKBSlKBSlYOL4pLa6nMD+dh1NBQcXcVbt1TMFgwI2UlQT575+dbDw93UobuJrQ+P41kvB3H9HeYx3U7rPqMeWKsffOFAYk2hJgT8WD8xE47965MeWS13Z8FyxiT9pXHtZ8N4llMMVFsEdPeMEJ+jGuJeynCh+Iu3jsgW2vqQSfoFX611/7V7M+FXoPw6G+Qda5J7DXP6O4e94fsl/1q3Pbqq/pZNz/AC6LwgUAco9YrHdbVdGSBiSSSTBwM9N6y2Ly6AT128/4V78PS4PeEIjSOXUYls7mGgbbLgTg1wzzT07J6+eJ8H79DbJ3IJYb7VD8X9nbY4NbVkJ/RZXVqZ9yzc7MTmT5fKtg4W2dORHlvGMicSAZgwKyvaAB86vjcpGVmNscZ8Q5GR//AE2IPpII/Bj9Ky37mcbZ/MR+RPzrP7TcMFuXF2EkD/t/OKr7PwfiD5bEfRh9K6MLubYcmOsrHc/s6uhuAs+WtT6h2rZq0r7LLv8A+s6H7tz6So/eDW611YXeMefyTWVKUpVlClKUClKUClKUClKUClKUClKUGDjeJFu2znIUEx6VovGNcvvrZtEwABnSPKe9b3xdkOjKfvKR9RWj+I2LjWBdtGHABjEfOACR5Vy/qbevs6/0sm/y+8TwhuWzZc/0lsqVeIkTKNHyg+h7isXsrxtziLDJcUKUcow8x67Zn6Vn4XjxdtpeIIC/HGSokKwwJjVpMjoJq1s2EthyogFmbOJB5jvnefx71hJ9XVllqavr57Y2De8K4lRueHcx5hCY+orifsj+iYdrzz/9dqPwmv0Lw3DA2dDDDKdQ8mmR+MV+eeK//n8W9m9It3FR9UfC6goW8wTrB7Y7V08suWLl4Mpjn/tvSKwFspB/WkSfIDMT61d8OwgAtfDHYNaVgT5e7IMVT+C3lKgiGkYgyD9K2fh17hflXHhfw9HPxH4XigW0wwPfS2k/MjB7g/jvUjiXxWS69VXjfiaWrbO7BVUEk+QFVyVjQ/ay3quOP1jpnpJUR89qqvD7OqyQd9Mn5r/Ga1DjPHb17iGuqzKbj4QGBuAgI7jGa3rg2AuMBtCqPQBv3R+FdUwuGOq5/wD0nJdx0X7KbhPvh5I31Df6V0Kua/ZQ8O6/+0mf7Jj94rpVdHF/Fxc386UpStGRSlKBSlKBSlKBSlKBSlKBSlKBWq8JyPctH7rETjAPMu/kRWw+Jccli2124dKKJJgnqBsMnJFc7ve0KtfuXVRyrZ08pIVbSHUQDgac5zEbzWHPLZNN+CyW7bMfDkXaQsGRJgmQcxuN6w8dxyqsuYWebEkgbgAZJIECqnh/am2x0kODjcACDEEEkTM479BVJ7T+Ie8W2bQ1W4LHSWEksvbEBZBnYtG+Kwxxu9adGV63az+P/abxEheGsC0DEPeKljJIEIDjbz+Vcm9p/ErvFkNcLs41AE5jUxYjGBJJMedbjcsppbMkZaVYZwCDPzYg5z2qu8W8LIUXLQJtys4+HbPcrmJjEdq6O99sOpOol+EJctAe7JWP52rarPinEYMqZ7g/uNUfBiRirjgXMbVw54vQxy6SLviN/aRPeK0j7SOOb3QsyWLEFj5A/wCsVvDnMmtP43w48RxHvo1W7QPLjmbETO6jc/wNOHG/OWnLnPhY0bgeAIurGZYKvkSYP0E1t/AvJZ+hYgegKhfwH51LvWE92twseQadZAIOypBYgxMzJkYnrULhrelPpAPoCPzNdWd25+Oab/8AZk8X991dY8tQI/KupiuKezPH+4vqegubdw0qfwJ+ldnsXQyhgZBEitOG9ac/6ifu2yUpStnOUpSgUpSgUpSgUpSgUpSgUpSgo/bZwOA4o4/QvuwUExABJwATAmuU8KFYjR70xp0oobEm2Tvs2m2BykwCJ7V1H29cDgrgM82lcb/EDjzxNcv4WxdLSF1jAAdmYwV1++WZxMGD96O2M8vWvH4nKusEkSJDYChWGnUGbBKguDBJmZwMz4ZxbswQupR2K250GRv1hfKIgV6t6irtzSycxKg6gzKV5oIOlmYxjr2FZfEeDZ+HuMrBSjAAsdOs+8aVHTUAoOAARA86he1rdriGOkKwUAgBRLQBzM8nGrm26Tt1qenFAtNoKSxVQzDDAnSWEByBIETECD2rWf8AiGeSCy3P0aKIAVWK2QuBqMhrmxnHnVjbtktcZ1aICIoJACwpBPmAQBnpmKgizPDgQ4YLMAaDyscSwnMGZHfScnrn4S8VUFi+RqUaQdQBg6WUlehmSIivPBCGc4OhGtqIwAdRAIGSdUaSZgjGRUy47rdJeWIAA+IqpMAg5iJY7Qds1S8cvrWcuU6jGzMxCsGWTp6ZMwWBBwslRmDzeVfbeE02tSkN2iBGWiJyYIAI+GYM0t2lFpiAgME6jpB5DpVdLSBnUSBnKb4rI3GI2n4QHClUcheUAmYAEcyGcEGTECQJmMx8VyyuTA/C+8Qr+iuPPNgrcVVPM4mCYVobGesmtfa1pBBxpORsVIOQckTvsetbHxNpTbKgGAWwwBIU7czCFmW26DaSapb3O2qcMZ+uqfT0qua/FfUTjLhUE+QP0x+ZrbfZT7RTa5OIBdCfjESCcgxtnr39ZnU+OsnQD3wfKR/GflVNwitqgLqYbL+sN9P41XG68X5MZeq/TPhfilniE95ZuK69wdj2I3B8jUyuKeEhrS2+J4W4QwEatta5Oh16kZkHuCOprq3s94uOJsrciG+8PPy8q6MOT5dOPk4vj3PFrSlK0ZFKUoFKUoFKUoFKUoFKUNBpX2m8WVt2UiQ1zU3osSIIgzqOD69K0PhC3vDbBZEUQQDIlrZVF54Bg20wCRgE752H7QeJB4oqxwq21AlhuZaNJnOpdoPLvVJw1gSHTVk6gYJWGSGAJGmOm+CG85yyvbfCdJpdlX3ZCe7GhtEA7SWJE74UecbCCarfaO3dNlVQ6zJJAODsoIAPwwsb9ttqsp1gsnKYzkEMdJ0srCVIj7uemRVnY4Vb1pUfSSBIIyRJbnVhuDvv171FHK+Fc6gWllUkhjAGo9MDYic+vlV//wAUAXYEKYmVDQRpUgD0KgztUrxjwEcPHIQsgGBtsD0gCIgxggfKl93cRWCEsjKYzBIHQZ6DOnyGCKkbDav6rlxbbW2ZlaLpcAaeeZ6aokxgyw7ms/C8Rq0ME5ZgpqEFmQOFkydZYjBn4fpTcBe03FLgjExsZDahJgADSwlZJJJEDrJTiVVQCysguEYbQWyVAgkyVQnGAAI5sxC2lhYsM0zKyJDC4srIO0dyDiMSBWHiriolkI0aydf3oU27mttP3jEDT8IhRGSD9scdq0aU1f0Qt+8QELrtq+qGPwv6TEn0qL7g3AoZWJKSjRphhpyvfpMRA89wNbZ4VpUTOkjDAToGoeQBHQE4G1SblkErA5cLiMAQcxtmYk9us1Ls8OqszlgWWVLFeZrhhVGkvIEjGwx6xd+AeGcrMwBDAgQNPIcnBOxJPn8oqLNxOOXxu2teKcKNJB6hSfkIJ+kfQ1C4jwnUi3beLix5cw2OI3hga2nxnw9gpUiWXY40uuceRgwf41UeAtz6DnIMdWUkmdtwZ/xNWHldG9zay9nLWpYED3gZgD0ZT/SIezTzA/1n7VceBcV/w90zhCebynKv9ZB9PIVA8NtlXYJIz723PdW0OPmNJ/xVc8bY1jUAOsT0BzE7RM/Ud6tj94yy+18rcwa+1S+zXG6rfu2Mug37r90+sQD/ABq6rrxu5tx5TV0UpSpQUpSgUpSgUpSgV8Nfax8RdCKznZQWPoBJoOT+PXhc43iCYnUVAkDWgREIEQxOu3OO2+MQnsmA7DlChtypgnUWy4BEAcpBgxHWIoLO5ujUW/SaV1gmWL3BMgE8wONUaYkSKlglCqqwBYMVlRrjUPig8pUQDJJjUSScHGuiJb2uVYMgMCZg8p+6eWGXlOwUABc1LJCWbL7EFlO+RrfGwnfY9zVfZcMQ9ssCCRI6z/ZJLidiIGYBnJuUhrDWyI0iQZB3h164wwpUJvu1uoFIwRtHz89q1DxP2bu23U2jNsPqEfc1QDqUZC/FldtW3Wtg8IaBHQny3kDfaIq9U9wQfPP8iKTuI8rmlhdWrVzKoUBiWYqFDYLDI1ENjvGIIqdet6UVufkdplc/CVwIMcukHoSTEbVsHiPstZuMXQBG5gYHKZ6xggzBkEZAmaq+O8IZVQXUu6OXUUbUD3A6rIUR5ECN6LblQrVoyVYe7Nu4dBPwhXMyATDASN+43IxkSyqlsMQY0suNIGrSZJkKBiNzvOKI7e9JDAIEhgoAnmJBgMQCMgGJkgbZq98N8Iu3YD8qSTzltTDcRtH3hmAMfEKFRPC/CveObakaFYPcEgFJUDTpWYY6FjmMAkwMA7nw1pZAAERHfHaJrFwvBpYtraSSoJbmOZJJJnA7VK4YDfHbzj9+1TIpbtg43gg6RERkbYM9PrEVpfG8C1tg/wCqwIIxkmfo2dtj610QqOxPpVN4paIzp1CMrv1222Of47jPPHfbTi5LOlVwCIwQzsxU/ORP036Va8OpKFYBKkjOdtxVXwFrQ5tzIlVG2zISk53DAD/qk1doch9lYQZ6ScH8ge2O1VxTnWPg00XBGCSQp888pPnv6z3rZrF0MJHp6EYI+tUbcPMj6R0IyPoas/Dr+rfcgT0k7T/Pat8OmOffadSlK0ZlKUoFKUoFKUoFUntnxZtcFfYfEU0L/auH3a7kdWFXdat7e8TFpbREpc1a8ThQGjJABxM/1T5kRfE4+uX8PaXUwAtqQGBBVgIDiN2ExoGG/V9atrvOgAkMCDAGsIciBiPukYMckzvUqz4aknEQ5giInRBWNwWGncM2OmKy8Z4ZIXLRpJ++HXaDB5T8CyNJ26dcm+0V+KJBXmOrmJBAHxYBJzPNuQDHSJrKt/S7RqIZEYSeoHuiD5/0YPzqbc4RIaX5SQSOYLJDHUT3IO8xK7DpW8eihiy7AR6ZYxHzFEJfAOZIzuSJiIzjbP8AtWxcLdhQMx5nVO3TfofpWr8E87iYPf8Amev8mr3hHI2JjzMflnekVq4tKD037g/PPfJz6VlLAdQDHofL5ZH0qMl5o3PeP5+VfAwPn5ZH51bSr2QSZ+h8j5/MfjUqwpAkg56wSPwrBYtmc/T/AG/jUl/WPmes/jRLAZJH0HT+fSpltBt5bD5d6jIsD+Ij8TWWcZn+f9vzoh7gdzULjzA2J9Bq+oAqYB/vEHf6eVfHOMn+fOosTK1vgbLC7eL4llKg9gF0H8x6ire3aWNMAA9N+8jOY/1+kbxAsHRhHUEGDJHMB+BPy6VLsHUo6xHSIwfT+Yqsi1u3u0pgrnlMzOQJMZO53HnFS+Bfnj1IHqBPz2rBrVTJYaiAIETiSPnk1V8b41BDoRAzJBMwNQXlGMTtPXerTpX1uApWPh7wdVZTIYAj0IrJWrMpSlApSlApSlANc99u+PLXjayAi77gEgMrYIMk4Bz8B746FWme2/gzswvJJUqEuATsGkMYzESDHlOJquXi2Hqg4W5nUDl1koVYZ93qOCsgbwBBPnOZ1vGiACgJ/VgDPN8WBPKZjM8uwql4G4wVF0soIBBHWBuOaJDKMAH4iMzVhYvDQGVupI5W0noRq0iDyiQTjyGBk10kqihmSdIEGG5gMnCb6QSCNIxiR0NVl5y4BaJMqcRkIpHc7Eb779YE33gcEEMYDHUBMAwM225wMriDBnYVN9ovDRZ4RLpw3vdTHIjWNIGNgOQegFNG2s+Hx97B/CY3HyzWzcEs7sR2ImD9euK1mzftqxacb7dPvAgjcTHlNXFjxe2o1ahBkbdcQMZ7dDSFjYbVo9wRG0x36j0rPECAc+Z9e5x0/kVT2/aG1gQMglZJBkA4jTJ2baTM4xNervtAFEhVKd9QTTBO8nyXHefKrbU1V2rbdeuIP0P1+lejt/rkflPSflWuWvHGaSqpAIjTzSO2xnOJWZg4BlRlXxW6WCgLzLqUkgatjErJUTtIM5xiKbPjV+nbPynPT6bV6QAz/t+fka1q/wCK3UeHJCn4T7svsCYJVhk58hy/PFxF+6xEaYboG5pmYBGQSrNg7dMxDafi2drir8RUDsSM429c14fjbYjmA2I/D67j8K1m1ecgajzavumZBUkBgSJOT5AyTAyMRuwNmAkgNpJQSQqkqQNJ7x1BPWajafitfFbjXrbrw+bgHvFx8QUgMBvurEepFa54P4reZeZ1VhiHAHSN8Bj5HYbnqb72VMcSu+bbAE4xhoiOkHHT1rX/ABLilXjeJhQSt3lAdVYGBqgHBkMDBmc7TmPymfZacOWuoVdmDDBQgALIAWIExEZB7R3r5c4YAlVWIYkIASViVkAGCsKDBMbZJwMfBYIbl0wSQAqFTIksHiRyxIz5dKyWbg0aSoBlWCXLhKweZWDBRI81iDvODQbN7IcWCjWpEqZAiOU9InoevmO9bFWj+FcSbfEISUgnQWWM68AcuAJCkHOO8zW7itcb0yynb7SlKsqUpSgUpSgUpSg1vxT2Ttu2u2QjdtKsImSBIlR5Ax5bzDt+ylxZAdIIgxKztuIOcAyCM/WtwpVfjFvlVJ4d7O2kcXWCvciNWhRjpnfHrGTip3jHh68RYuWXjS6lciYPQx5GDU2vjVOkbr8/cShtuyENqRipEnGiQCD58+dyMdKkeF8bpJVtQ1NqVVYBoiIAkrJIYgYInbAFZfaPh3Xi+ItmVZbz3B0Olm94pUgDscTuKx8FbYKsgzEHfTmIYADTBIIPQc2ADnFunWeIZADqhejhRpMEQWUjDDb4gYTB6VaXnXcLBInTBDiSoUta1hn0jRJkHBUdaieFshIJlZltJM6tUbNMpJDckkGcRkV7XSBkwjAqLijPxEEyg5QZnUJUZ7iAkcKiQG3WIDy5BB0qFdCJB+GRpAWMljWe9IXl1vaM4DlwcneJIEnSF3IjPSvKXMdAWIUtEc4kAahBaTCBidIiJmvlu2EJglC3xjl7EA4+FZ8gMY6SQkq5ZS4M7NiZQwSBiAVzscdthWUhQGLLp1/HqaRueYmTB857TmawcPaYMrHUjNIJ2Q9l0QVAb1kkEya82tCsyIBaBwUygyYRhJAALb6TkjM1Iznh+SFJDadJKnGCIk4nT067zWJnBbWDExqdAijUOpk5wYnPxehHtOMP3nGsbOQowDpyQD31dCN5ia9paHM4hep0MW3IaQGgbSMZn0moHvwNlXibRJHxGI254EDMcxhok984jz9pHg5V7fE2wOclbuBk6eQiQSDCkSNoFReHuBWtONJ0spEfCV1biBiITYQeU+QqParx9uOe1abVbtPAgEXE1gsVMadWdsgSAYPeZetI13ta8LaUIWhgI+JNR8vg26dJwek19Z0Bj3ZIyZCvCg5ZSGn9UDYZgdINDwC6LxFy1ZLQchfcsNJ0jSZgjBMdgZMjSb9b1u4dDq3NAKskFQcrJLZEodsbRUJS7rrEBgdJjm0ghpAUwBy5xtMxEZrfeBva7aPEalBI7EjIrRVZFhZbSYKktqBESdJcHI5uUH5AVtXsvcnh0kgxqEiMwx7Y2q+Cma3pSlaMylKUClKUClKUClKUClKUGkfaZati0tyAHnSGjtkA+Ux9a0BrbDAMNIwScnIUHv8ACCFIgkPv06D9pIcpaETb1MXAEkkAQB1217VoB92Mq7QIAhtLA8shlaFA+EwucDvFZZetsPE6wsgQGY7tupKYDAxIJB06jMcxiNqsELoSQoKmCYlhORIDRMGdiPuYgEmsscQxJiVPxagTpgjIKkTAcYAAMTpxmrO27MFZdIYGJhWJTvy5CsoypmJHpVVmb3eDpLKIg6AD30gqcmVjHcEZ6/eEYQdOzCNEsis3ZMRODvkSIBr40g6SNJKzElQIYYOSBzbQDkmY6+1TXzAjVBB5joOBOomZg/rAFtIoh9toYwoZf1W5z2gMvQkGDmQIiTn0FGoGWyAQTLAHSPiZjB1DSNMZJ8prGlwtuF0gwcBlBIIj4pjVB1Dp55rMSBCMSyDBWTKyf1wTKxGN9MmTBoPjtqVg425T2XlOcmADmCNUA57DAbgLrdRQybEoRABUEMCTyxJ3wOpwAMrXnGSWkCG08rbjoxgCOzCNQM4NOCKgnIYtIYhSNUGRKjOzbeWSZoMfvckZBJkyp0wVIB1baQBEjdYEnpqXFWmF25w5C+7YQQfiSBOpiMAAhyJ1bRsSK2nibYVgvOq9zzggkHQTPJgbemehoON4prd125YcieXBGkMST1HxnfEjvRKdY48BQb2loa5ocuEYOFuqVJOQ+kr/AImJH60/xEEIS4DKnOoIIIACsykRsRpPLGkgGO+oJeBue7RgSLvJCsfhCqF0ROQWUtIxqjrO7cH4Tx1xm91aKIYKNdhAMEAFfi6knEGaHjzc0p8JB1NKORqGkjXPKwAMAqfIdcg7t7IWyOFtn9bU4/sszMvygiq3wv2LRdJvt7wg6tIkJJid5JyBjA8sCNrUVpjjplllL0+0pSrqFKUoFKUoFKUoFKUoFKUoIvifB27tp0uLqUjIkg9xBGQZ2IyDXGbKKRJYgH4VEsdJbllYknG48zXXPaDxdeGtF2Go7KsxJicnooGSewrlEkuw0aCTqZWUQRM7gjK6lmenWJnPNpgkcBwbNgiBJE/dmQFI3IxIBOYx1rPwdgYMm2+xhihJBABLgw4hAA4mQNxAKxrPFvqVTg+ZZRdVi05UESQCIHwnqdVSvco6rI3EhuZXRgCVB5ptwNxO5AzVGiTwjkGCQSdWohiPSSdR0jALCMkQIMV74o6f6RWcNIQlgYY7cygKIjT8IG43zUPhbwVWNz4Xl9eqRg91IUkTEid+nSVbsuobnVkPKZGwx1BgjbCkDJ2oPVu47HbTKiFPMrEwIBEA4Ug75G8bZRxErqXUNOSs7gkMRGPTcLEHpFefegAIwYZI1cg0sJ041lgDK+Q0jvXxrTtqYvOYbUutWG33RBP1+6ZIMMQz3zOjcAwPckKQY2IYZ5Tk6dgwxWO6wB0OsqYGofEDDKpBMLBOADie29fck4hhMEhiJ6gwcDbpt12ziXQAEdiAJUjIdJORMEZWBo7CdRig98Mec2w5BA+6QCRlW5AOVogRJkwQFmpngvs3w/FO9y/LspA0q0IyESrEKAc5G8QIzFQeIVoGsiVOxMATIVk+III2U4kATmrj2WYJxJWNOtBA7gZWPIc4HlHlMz0vnTafD/C7FgabNpEH9UAE+p3O5qXFfaVswKUpQKUpQKUpQKUpQKUpQKUpQKUr4TQav9olkHhQ331uIU2wcg79NJauYcP4jBQssoU06TlpB0k47AhYMsNMwavfbLxq7dusGUm3bdlFsEgFfgZmx8XMNuhHciqAG20wOZiCwYlSZEAxAJ1AaSxPfBIg5ZXdb4zUTk49iAsMWwygkgkCQ0s8HXhcAghlyVkA5uAvMOZdWgyHVYtlObchgQvUFcEb5NRyw5UbmUQUbUEg5wSACH0gAzJ1OD5j1xjEXSfdl+QktLC4eRgZCLzkwJ3GQf1RVUrF/FEBKk+7xKsywAxMsCWiQGY8wxE4xNZbXFQND6QFgAiTA55yTB2YbyM7RVXZcFUAGtT8LwEYYAndoUyT/iyZzm4e/KuGcSD96RAIBhxeIIlWCmQRsROxGk9r6wVLnSOp0jQDgSdtJPnAwIxnxZlDAdVnTvmMELpbZCDAiSczuRHlLxDMW+FiYdZVkYwpgQQxJKmIgfdnFebZ1lgmsAgIDcGSq6pVifuMxAOJPc4ohJXiwAAwgPlCYUrAkjSSYO5EwO9eWcEjUocqWVSxBd0gNkQPukncGQsfEa93uJYXFOrUm7IoiMTIYtDaTpIBAGT+tUc3SAuti0jQLqtnLD3bMdgcnbuNhEBMXjUIm3AHKSoGjTnBgjcCQMAYgwYFOF8RHvEdQ2hbilXkEZMwYnoT1/Kaj8RxALkuWBB+8m66BqHRdRYE9N57THF0j3hLXF1OCLfvCSRLFVQmBoKkKIMalC56kup2r7aoOc/QVLqk8A4g3uGs3BPNbtTnsYfr5ZqwVGzuJD5nu3L+FbudLpUVNQGNRM9c48s/v7mvjXbn6vf90dfWgl0rzNKD1SlKBSlKBSlKBSlKBXw0pQcO43/zHiv7w/tBV036Nv7kf5xSlYV0MXiX6If9P7Y1iHxWf7K/51r5SiWPw/8AS3P7xP2j1O8I/SL/APHH53KUoiq29sf7Vv8AbXK9jp/PQV9pVVp42Xw7bif7y5/matc8B/8AGfI/5uJpSr/RnPqlJ+ib+x/2XKiv+gs/3Y/aWaUqKtj/AN/TpHsX/wCFH95e/bXKvaUrbHyML6UpSpQUpSg//9k="/>
          <p:cNvSpPr>
            <a:spLocks noChangeAspect="1" noChangeArrowheads="1"/>
          </p:cNvSpPr>
          <p:nvPr/>
        </p:nvSpPr>
        <p:spPr bwMode="auto">
          <a:xfrm>
            <a:off x="499269" y="-364377"/>
            <a:ext cx="200025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8"/>
          <a:stretch/>
        </p:blipFill>
        <p:spPr>
          <a:xfrm>
            <a:off x="9010649" y="0"/>
            <a:ext cx="2143125" cy="28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8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8" grpId="0"/>
      <p:bldP spid="9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2495550"/>
            <a:ext cx="68199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buFont typeface="Wingdings 3" charset="2"/>
              <a:buNone/>
            </a:pPr>
            <a:r>
              <a:rPr lang="en-US" sz="3200" dirty="0" smtClean="0">
                <a:latin typeface="Comic Sans MS" pitchFamily="66" charset="0"/>
              </a:rPr>
              <a:t>It is usually foggy in the mornings</a:t>
            </a:r>
            <a:r>
              <a:rPr lang="en-US" sz="3600" dirty="0" smtClean="0">
                <a:solidFill>
                  <a:srgbClr val="FFFF00"/>
                </a:solidFill>
                <a:latin typeface="Comic Sans MS" pitchFamily="66" charset="0"/>
              </a:rPr>
              <a:t>,</a:t>
            </a:r>
            <a:endParaRPr lang="en-US" sz="18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3657600"/>
            <a:ext cx="7239000" cy="2276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1450" y="3733800"/>
            <a:ext cx="4309984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tx2"/>
              </a:buClr>
              <a:buSzPct val="73000"/>
              <a:defRPr/>
            </a:pPr>
            <a:r>
              <a:rPr lang="en-US" sz="3200" dirty="0" smtClean="0">
                <a:latin typeface="Comic Sans MS" pitchFamily="66" charset="0"/>
              </a:rPr>
              <a:t>Sometimes it’s sunny</a:t>
            </a:r>
            <a:endParaRPr lang="en-US" sz="3200" dirty="0">
              <a:latin typeface="Comic Sans MS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35403" y="2540794"/>
            <a:ext cx="994494" cy="6786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but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03187" y="3728159"/>
            <a:ext cx="95777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3200" dirty="0" smtClean="0">
                <a:solidFill>
                  <a:srgbClr val="FFC000"/>
                </a:solidFill>
                <a:latin typeface="Comic Sans MS" pitchFamily="66" charset="0"/>
              </a:rPr>
              <a:t>but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pic>
        <p:nvPicPr>
          <p:cNvPr id="7" name="Picture 7" descr="ist2_4733246-portrait-of-young-woman-wearing-sweat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291" y="197644"/>
            <a:ext cx="3528509" cy="234315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436377" y="2533650"/>
            <a:ext cx="53340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it’s sunny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 during the day.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37200" y="3733800"/>
            <a:ext cx="5938201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chilly in the afternoons.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pic>
        <p:nvPicPr>
          <p:cNvPr id="10" name="Picture 10" descr="1201208537YWXHw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777" y="4151058"/>
            <a:ext cx="1918755" cy="25583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1" descr="chunky_pine_double_b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822" y="4474950"/>
            <a:ext cx="2682156" cy="20116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4" descr="2286077215_3cea8e066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656" y="0"/>
            <a:ext cx="3378200" cy="2533650"/>
          </a:xfrm>
          <a:prstGeom prst="rect">
            <a:avLst/>
          </a:prstGeom>
        </p:spPr>
      </p:pic>
      <p:pic>
        <p:nvPicPr>
          <p:cNvPr id="13" name="Picture 17" descr="SunnySkie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" y="4419600"/>
            <a:ext cx="2565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/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1201208537YWXHw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53" y="4274030"/>
            <a:ext cx="3505200" cy="24043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Content Placeholder 2"/>
          <p:cNvSpPr txBox="1">
            <a:spLocks/>
          </p:cNvSpPr>
          <p:nvPr/>
        </p:nvSpPr>
        <p:spPr>
          <a:xfrm>
            <a:off x="267528" y="228600"/>
            <a:ext cx="6932543" cy="68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buFont typeface="Wingdings 3" charset="2"/>
              <a:buNone/>
            </a:pPr>
            <a:r>
              <a:rPr lang="en-US" sz="3600" dirty="0" smtClean="0">
                <a:latin typeface="Comic Sans MS" pitchFamily="66" charset="0"/>
              </a:rPr>
              <a:t>Do you want chocolate</a:t>
            </a:r>
            <a:endParaRPr lang="en-US" sz="3600" i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3657600"/>
            <a:ext cx="7239000" cy="227678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Char char="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546" y="3524250"/>
            <a:ext cx="4661923" cy="685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We can fly to Cuzco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,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297048" y="19050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48453" y="3486150"/>
            <a:ext cx="782197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3600" dirty="0" smtClean="0">
                <a:solidFill>
                  <a:srgbClr val="FFC000"/>
                </a:solidFill>
                <a:latin typeface="Comic Sans MS" pitchFamily="66" charset="0"/>
              </a:rPr>
              <a:t>or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pic>
        <p:nvPicPr>
          <p:cNvPr id="8" name="Picture 7" descr="ist2_4733246-portrait-of-young-woman-wearing-swe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0"/>
            <a:ext cx="2514600" cy="22279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5874760" y="209550"/>
            <a:ext cx="5314950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3600" dirty="0" err="1" smtClean="0">
                <a:latin typeface="Comic Sans MS" pitchFamily="66" charset="0"/>
              </a:rPr>
              <a:t>lucuma</a:t>
            </a:r>
            <a:r>
              <a:rPr lang="en-US" sz="3600" dirty="0" smtClean="0">
                <a:latin typeface="Comic Sans MS" pitchFamily="66" charset="0"/>
              </a:rPr>
              <a:t>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ice cream?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30650" y="3524250"/>
            <a:ext cx="7369497" cy="685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we can take a train to </a:t>
            </a:r>
            <a:r>
              <a:rPr lang="en-US" sz="3600" dirty="0" smtClean="0">
                <a:latin typeface="Comic Sans MS" pitchFamily="66" charset="0"/>
              </a:rPr>
              <a:t>C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uzco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pic>
        <p:nvPicPr>
          <p:cNvPr id="11" name="Picture 11" descr="chunky_pine_double_be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766" y="4095510"/>
            <a:ext cx="3154617" cy="25236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4" descr="2286077215_3cea8e066b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035" y="752475"/>
            <a:ext cx="3378200" cy="2533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7" descr="sas_airplan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333204"/>
            <a:ext cx="405384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8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31248"/>
            <a:ext cx="12192000" cy="6186309"/>
          </a:xfrm>
          <a:prstGeom prst="rect">
            <a:avLst/>
          </a:prstGeom>
          <a:solidFill>
            <a:srgbClr val="D5EAFF"/>
          </a:solidFill>
        </p:spPr>
        <p:txBody>
          <a:bodyPr wrap="square">
            <a:spAutoFit/>
          </a:bodyPr>
          <a:lstStyle/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We can take a bus ____walk to the store.</a:t>
            </a: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My parents are traveling ____ I can have a party at home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.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  <a:sym typeface="Wingdings" pitchFamily="2" charset="2"/>
              </a:rPr>
              <a:t></a:t>
            </a:r>
            <a:endParaRPr lang="en-US" sz="3600" dirty="0">
              <a:solidFill>
                <a:srgbClr val="002060"/>
              </a:solidFill>
              <a:latin typeface="Comic Sans MS" pitchFamily="66" charset="0"/>
            </a:endParaRP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It’s very hot today ____ I’m going to the beach.</a:t>
            </a: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You should study ___ you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can get </a:t>
            </a: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a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bad </a:t>
            </a: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grade.</a:t>
            </a: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My uncle can drive a car ___ he can’t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rive </a:t>
            </a: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a motorcycle.</a:t>
            </a: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We can </a:t>
            </a: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watch Shrek 3 ____  Le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Foo.</a:t>
            </a:r>
            <a:endParaRPr lang="en-US" sz="3600" dirty="0">
              <a:solidFill>
                <a:srgbClr val="002060"/>
              </a:solidFill>
              <a:latin typeface="Comic Sans MS" pitchFamily="66" charset="0"/>
            </a:endParaRP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Reza can’t dance ____ he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is </a:t>
            </a: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in the 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competition.</a:t>
            </a:r>
            <a:endParaRPr lang="en-US" sz="3600" dirty="0">
              <a:solidFill>
                <a:srgbClr val="002060"/>
              </a:solidFill>
              <a:latin typeface="Comic Sans MS" pitchFamily="66" charset="0"/>
            </a:endParaRPr>
          </a:p>
          <a:p>
            <a:pPr marL="58293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omic Sans MS" pitchFamily="66" charset="0"/>
              </a:rPr>
              <a:t>I have a car now ____ I spend more money in gas(gasoline)</a:t>
            </a:r>
          </a:p>
        </p:txBody>
      </p:sp>
      <p:sp>
        <p:nvSpPr>
          <p:cNvPr id="5" name="6 Rectángulo"/>
          <p:cNvSpPr>
            <a:spLocks noChangeArrowheads="1"/>
          </p:cNvSpPr>
          <p:nvPr/>
        </p:nvSpPr>
        <p:spPr bwMode="auto">
          <a:xfrm>
            <a:off x="1130300" y="0"/>
            <a:ext cx="7840608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n-US" altLang="es-PE" sz="5400" dirty="0" smtClean="0"/>
              <a:t>Complete the sentences:</a:t>
            </a:r>
            <a:endParaRPr lang="en-US" altLang="es-PE" sz="5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8176" y="89416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or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0" y="142637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, 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6230" y="247412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, 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10464" y="302419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, or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06870" y="3643402"/>
            <a:ext cx="136068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, but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619750" y="464344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cs typeface="+mn-cs"/>
              </a:rPr>
              <a:t> or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10464" y="5176840"/>
            <a:ext cx="1409286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  <a:cs typeface="+mn-cs"/>
              </a:rPr>
              <a:t>, but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39956" y="5710240"/>
            <a:ext cx="1155424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lang="en-US" sz="4000" dirty="0" smtClean="0">
                <a:solidFill>
                  <a:srgbClr val="C00000"/>
                </a:solidFill>
                <a:latin typeface="Comic Sans MS" pitchFamily="66" charset="0"/>
                <a:cs typeface="+mn-cs"/>
              </a:rPr>
              <a:t>, so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657096"/>
      </p:ext>
    </p:extLst>
  </p:cSld>
  <p:clrMapOvr>
    <a:masterClrMapping/>
  </p:clrMapOvr>
  <p:transition spd="slow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dudo.co.nz/image/cache/data/TshirtImages/closeups/white/lemon-squeezy_whiteCLOSE-600x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25" y="55245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7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7" t="6745" r="9807" b="23554"/>
          <a:stretch/>
        </p:blipFill>
        <p:spPr bwMode="auto">
          <a:xfrm>
            <a:off x="2944812" y="1466850"/>
            <a:ext cx="5981701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themotivationsite.com/wp-content/uploads/2010/12/awesome-dog.jpg#awesome%20d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89" b="12366"/>
          <a:stretch/>
        </p:blipFill>
        <p:spPr bwMode="auto">
          <a:xfrm>
            <a:off x="2228850" y="438150"/>
            <a:ext cx="7413624" cy="7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298418" y="5617370"/>
            <a:ext cx="5788432" cy="76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mic Sans MS" pitchFamily="66" charset="0"/>
                <a:cs typeface="+mn-cs"/>
              </a:rPr>
              <a:t>You´re awesome!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68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1. The first chile peppers grew in ___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2. &amp;amp;#x09;Chile peppers are hot because…  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3. _____ people eat the most chile peppers of any people in the world.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4. &amp;amp;#x09;In the text SPREAD means…&amp;quot;&quot;/&gt;&lt;property id=&quot;20307&quot; value=&quot;259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1208</TotalTime>
  <Words>198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Cambria</vt:lpstr>
      <vt:lpstr>Century Gothic</vt:lpstr>
      <vt:lpstr>Comic Sans MS</vt:lpstr>
      <vt:lpstr>Wingdings</vt:lpstr>
      <vt:lpstr>Wingdings 2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Gonzalo Iwasaki Jiménez-Veiga</dc:creator>
  <cp:lastModifiedBy>Koshka</cp:lastModifiedBy>
  <cp:revision>61</cp:revision>
  <dcterms:created xsi:type="dcterms:W3CDTF">2013-03-21T16:29:36Z</dcterms:created>
  <dcterms:modified xsi:type="dcterms:W3CDTF">2014-11-09T00:12:35Z</dcterms:modified>
</cp:coreProperties>
</file>