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3" r:id="rId15"/>
    <p:sldId id="275" r:id="rId16"/>
    <p:sldId id="276" r:id="rId17"/>
    <p:sldId id="277" r:id="rId18"/>
    <p:sldId id="278" r:id="rId19"/>
    <p:sldId id="279" r:id="rId20"/>
    <p:sldId id="283" r:id="rId21"/>
    <p:sldId id="284" r:id="rId22"/>
    <p:sldId id="285" r:id="rId23"/>
    <p:sldId id="286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64C78A-1E90-4C9C-BCA1-6B6A1E9006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81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A2972D-D525-4AF5-B111-C7D1494C09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47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EFC5B-EACF-4B51-B08E-6AF9D3AD15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92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5AE5D0-DF28-4A0F-9701-4BEE77BF2C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6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2DD693-C7FD-4CA2-98F6-E9FAD5BFD4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262FF9-16A5-43DF-B2E5-210C2E2612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3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5F1225-E27E-47AE-A968-58B50CD7EE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42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298DE-7824-4DA9-8741-803BAF6DC7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19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31B3AC-0479-4496-AC8D-E6B54FF718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12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026F78-8751-4C2B-85F6-0176593185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98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A47721-3E9B-4B27-9E91-98D3C2AFA9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66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4F99CF08-0414-4AF9-85C8-6DF95532110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4"/>
          <a:stretch>
            <a:fillRect/>
          </a:stretch>
        </p:blipFill>
        <p:spPr bwMode="auto">
          <a:xfrm>
            <a:off x="411163" y="509588"/>
            <a:ext cx="8223250" cy="584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5029200" y="6400800"/>
            <a:ext cx="3505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000">
                <a:solidFill>
                  <a:schemeClr val="tx1"/>
                </a:solidFill>
              </a:rPr>
              <a:t>Copyright © 2005 – 2006 MES-English.com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0"/>
          <a:stretch>
            <a:fillRect/>
          </a:stretch>
        </p:blipFill>
        <p:spPr bwMode="auto">
          <a:xfrm>
            <a:off x="411163" y="504825"/>
            <a:ext cx="8183562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1066800" y="2582863"/>
            <a:ext cx="21336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i="1"/>
              <a:t>Go </a:t>
            </a:r>
            <a:r>
              <a:rPr lang="en-US"/>
              <a:t>Hiking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0"/>
          <a:stretch>
            <a:fillRect/>
          </a:stretch>
        </p:blipFill>
        <p:spPr bwMode="auto">
          <a:xfrm>
            <a:off x="411163" y="504825"/>
            <a:ext cx="8199437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990600" y="1744663"/>
            <a:ext cx="24384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i="1"/>
              <a:t>Go</a:t>
            </a:r>
            <a:r>
              <a:rPr lang="en-US"/>
              <a:t> Dancing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0"/>
          <a:stretch>
            <a:fillRect/>
          </a:stretch>
        </p:blipFill>
        <p:spPr bwMode="auto">
          <a:xfrm>
            <a:off x="411163" y="504825"/>
            <a:ext cx="8183562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6019800" y="3276600"/>
            <a:ext cx="2057400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i="1"/>
              <a:t>Go</a:t>
            </a:r>
            <a:r>
              <a:rPr lang="en-US"/>
              <a:t> Horse Riding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0"/>
          <a:stretch>
            <a:fillRect/>
          </a:stretch>
        </p:blipFill>
        <p:spPr bwMode="auto">
          <a:xfrm>
            <a:off x="411163" y="504825"/>
            <a:ext cx="8183562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 Box 5"/>
          <p:cNvSpPr txBox="1">
            <a:spLocks noChangeArrowheads="1"/>
          </p:cNvSpPr>
          <p:nvPr/>
        </p:nvSpPr>
        <p:spPr bwMode="auto">
          <a:xfrm>
            <a:off x="1143000" y="2971800"/>
            <a:ext cx="25146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i="1"/>
              <a:t>Go</a:t>
            </a:r>
            <a:r>
              <a:rPr lang="en-US"/>
              <a:t> Cycling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0"/>
          <a:stretch>
            <a:fillRect/>
          </a:stretch>
        </p:blipFill>
        <p:spPr bwMode="auto">
          <a:xfrm>
            <a:off x="411163" y="504825"/>
            <a:ext cx="8199437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ext Box 5"/>
          <p:cNvSpPr txBox="1">
            <a:spLocks noChangeArrowheads="1"/>
          </p:cNvSpPr>
          <p:nvPr/>
        </p:nvSpPr>
        <p:spPr bwMode="auto">
          <a:xfrm>
            <a:off x="762000" y="2438400"/>
            <a:ext cx="27432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Snow boarding</a:t>
            </a:r>
          </a:p>
        </p:txBody>
      </p:sp>
      <p:sp>
        <p:nvSpPr>
          <p:cNvPr id="19460" name="Text Box 6"/>
          <p:cNvSpPr txBox="1">
            <a:spLocks noChangeArrowheads="1"/>
          </p:cNvSpPr>
          <p:nvPr/>
        </p:nvSpPr>
        <p:spPr bwMode="auto">
          <a:xfrm>
            <a:off x="838200" y="1828800"/>
            <a:ext cx="1143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i="1"/>
              <a:t>Go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9"/>
          <a:stretch>
            <a:fillRect/>
          </a:stretch>
        </p:blipFill>
        <p:spPr bwMode="auto">
          <a:xfrm>
            <a:off x="411163" y="504825"/>
            <a:ext cx="8213725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914400" y="3733800"/>
            <a:ext cx="304800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i="1"/>
              <a:t>Play </a:t>
            </a:r>
            <a:r>
              <a:rPr lang="en-US"/>
              <a:t>Soccer</a:t>
            </a:r>
          </a:p>
        </p:txBody>
      </p:sp>
    </p:spTree>
    <p:extLst>
      <p:ext uri="{BB962C8B-B14F-4D97-AF65-F5344CB8AC3E}">
        <p14:creationId xmlns:p14="http://schemas.microsoft.com/office/powerpoint/2010/main" val="3638944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0"/>
          <a:stretch>
            <a:fillRect/>
          </a:stretch>
        </p:blipFill>
        <p:spPr bwMode="auto">
          <a:xfrm>
            <a:off x="411163" y="504825"/>
            <a:ext cx="8199437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838200" y="3429000"/>
            <a:ext cx="32766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i="1"/>
              <a:t>Play</a:t>
            </a:r>
            <a:r>
              <a:rPr lang="en-US"/>
              <a:t> Baseball</a:t>
            </a:r>
          </a:p>
        </p:txBody>
      </p:sp>
    </p:spTree>
    <p:extLst>
      <p:ext uri="{BB962C8B-B14F-4D97-AF65-F5344CB8AC3E}">
        <p14:creationId xmlns:p14="http://schemas.microsoft.com/office/powerpoint/2010/main" val="1822501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1"/>
          <a:stretch>
            <a:fillRect/>
          </a:stretch>
        </p:blipFill>
        <p:spPr bwMode="auto">
          <a:xfrm>
            <a:off x="411163" y="504825"/>
            <a:ext cx="8201025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838200" y="2667000"/>
            <a:ext cx="1905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i="1"/>
              <a:t>Play</a:t>
            </a:r>
          </a:p>
        </p:txBody>
      </p:sp>
      <p:sp>
        <p:nvSpPr>
          <p:cNvPr id="5124" name="Text Box 6"/>
          <p:cNvSpPr txBox="1">
            <a:spLocks noChangeArrowheads="1"/>
          </p:cNvSpPr>
          <p:nvPr/>
        </p:nvSpPr>
        <p:spPr bwMode="auto">
          <a:xfrm>
            <a:off x="914400" y="3657600"/>
            <a:ext cx="31242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American Football</a:t>
            </a:r>
          </a:p>
        </p:txBody>
      </p:sp>
    </p:spTree>
    <p:extLst>
      <p:ext uri="{BB962C8B-B14F-4D97-AF65-F5344CB8AC3E}">
        <p14:creationId xmlns:p14="http://schemas.microsoft.com/office/powerpoint/2010/main" val="3594630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0"/>
          <a:stretch>
            <a:fillRect/>
          </a:stretch>
        </p:blipFill>
        <p:spPr bwMode="auto">
          <a:xfrm>
            <a:off x="411163" y="504825"/>
            <a:ext cx="8199437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1219200" y="2354263"/>
            <a:ext cx="19812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i="1"/>
              <a:t>Play </a:t>
            </a:r>
            <a:r>
              <a:rPr lang="en-US"/>
              <a:t>Golf</a:t>
            </a:r>
          </a:p>
        </p:txBody>
      </p:sp>
    </p:spTree>
    <p:extLst>
      <p:ext uri="{BB962C8B-B14F-4D97-AF65-F5344CB8AC3E}">
        <p14:creationId xmlns:p14="http://schemas.microsoft.com/office/powerpoint/2010/main" val="314664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9"/>
          <a:stretch>
            <a:fillRect/>
          </a:stretch>
        </p:blipFill>
        <p:spPr bwMode="auto">
          <a:xfrm>
            <a:off x="411163" y="504825"/>
            <a:ext cx="8213725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838200" y="990600"/>
            <a:ext cx="32766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i="1"/>
              <a:t>Play</a:t>
            </a:r>
            <a:r>
              <a:rPr lang="en-US"/>
              <a:t> Basketball</a:t>
            </a:r>
          </a:p>
        </p:txBody>
      </p:sp>
    </p:spTree>
    <p:extLst>
      <p:ext uri="{BB962C8B-B14F-4D97-AF65-F5344CB8AC3E}">
        <p14:creationId xmlns:p14="http://schemas.microsoft.com/office/powerpoint/2010/main" val="3654336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0"/>
          <a:stretch>
            <a:fillRect/>
          </a:stretch>
        </p:blipFill>
        <p:spPr bwMode="auto">
          <a:xfrm>
            <a:off x="411163" y="504825"/>
            <a:ext cx="8199437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990600" y="1219200"/>
            <a:ext cx="25146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i="1"/>
              <a:t>Go </a:t>
            </a:r>
            <a:r>
              <a:rPr lang="en-US"/>
              <a:t>Running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7"/>
          <a:stretch>
            <a:fillRect/>
          </a:stretch>
        </p:blipFill>
        <p:spPr bwMode="auto">
          <a:xfrm>
            <a:off x="381000" y="533400"/>
            <a:ext cx="8210550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1219200" y="2971800"/>
            <a:ext cx="37338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i="1"/>
              <a:t>Play </a:t>
            </a:r>
            <a:r>
              <a:rPr lang="en-US"/>
              <a:t>volleyball</a:t>
            </a:r>
          </a:p>
        </p:txBody>
      </p:sp>
    </p:spTree>
    <p:extLst>
      <p:ext uri="{BB962C8B-B14F-4D97-AF65-F5344CB8AC3E}">
        <p14:creationId xmlns:p14="http://schemas.microsoft.com/office/powerpoint/2010/main" val="1578747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0"/>
          <a:stretch>
            <a:fillRect/>
          </a:stretch>
        </p:blipFill>
        <p:spPr bwMode="auto">
          <a:xfrm>
            <a:off x="411163" y="504825"/>
            <a:ext cx="8199437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838200" y="2743200"/>
            <a:ext cx="32766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i="1"/>
              <a:t>Play </a:t>
            </a:r>
            <a:r>
              <a:rPr lang="en-US"/>
              <a:t>badminton</a:t>
            </a:r>
          </a:p>
        </p:txBody>
      </p:sp>
    </p:spTree>
    <p:extLst>
      <p:ext uri="{BB962C8B-B14F-4D97-AF65-F5344CB8AC3E}">
        <p14:creationId xmlns:p14="http://schemas.microsoft.com/office/powerpoint/2010/main" val="846553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7"/>
          <a:stretch>
            <a:fillRect/>
          </a:stretch>
        </p:blipFill>
        <p:spPr bwMode="auto">
          <a:xfrm>
            <a:off x="411163" y="504825"/>
            <a:ext cx="8210550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838200" y="1066800"/>
            <a:ext cx="2209800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i="1"/>
              <a:t>Play</a:t>
            </a:r>
            <a:r>
              <a:rPr lang="en-US"/>
              <a:t> table tennis (ping pong)</a:t>
            </a:r>
          </a:p>
        </p:txBody>
      </p:sp>
    </p:spTree>
    <p:extLst>
      <p:ext uri="{BB962C8B-B14F-4D97-AF65-F5344CB8AC3E}">
        <p14:creationId xmlns:p14="http://schemas.microsoft.com/office/powerpoint/2010/main" val="260169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0"/>
          <a:stretch>
            <a:fillRect/>
          </a:stretch>
        </p:blipFill>
        <p:spPr bwMode="auto">
          <a:xfrm>
            <a:off x="411163" y="504825"/>
            <a:ext cx="8199437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914400" y="4267200"/>
            <a:ext cx="28956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i="1"/>
              <a:t>Play</a:t>
            </a:r>
            <a:r>
              <a:rPr lang="en-US"/>
              <a:t> tennis </a:t>
            </a:r>
          </a:p>
        </p:txBody>
      </p:sp>
    </p:spTree>
    <p:extLst>
      <p:ext uri="{BB962C8B-B14F-4D97-AF65-F5344CB8AC3E}">
        <p14:creationId xmlns:p14="http://schemas.microsoft.com/office/powerpoint/2010/main" val="3834666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1"/>
          <a:stretch>
            <a:fillRect/>
          </a:stretch>
        </p:blipFill>
        <p:spPr bwMode="auto">
          <a:xfrm>
            <a:off x="411163" y="504825"/>
            <a:ext cx="8201025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1066800" y="2057400"/>
            <a:ext cx="28956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i="1"/>
              <a:t>Go</a:t>
            </a:r>
            <a:r>
              <a:rPr lang="en-US"/>
              <a:t> Swimming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1"/>
          <a:stretch>
            <a:fillRect/>
          </a:stretch>
        </p:blipFill>
        <p:spPr bwMode="auto">
          <a:xfrm>
            <a:off x="411163" y="504825"/>
            <a:ext cx="8201025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 Box 6"/>
          <p:cNvSpPr txBox="1">
            <a:spLocks noChangeArrowheads="1"/>
          </p:cNvSpPr>
          <p:nvPr/>
        </p:nvSpPr>
        <p:spPr bwMode="auto">
          <a:xfrm>
            <a:off x="762000" y="2286000"/>
            <a:ext cx="160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i="1"/>
              <a:t>Go</a:t>
            </a:r>
          </a:p>
        </p:txBody>
      </p:sp>
      <p:sp>
        <p:nvSpPr>
          <p:cNvPr id="7172" name="Text Box 7"/>
          <p:cNvSpPr txBox="1">
            <a:spLocks noChangeArrowheads="1"/>
          </p:cNvSpPr>
          <p:nvPr/>
        </p:nvSpPr>
        <p:spPr bwMode="auto">
          <a:xfrm>
            <a:off x="762000" y="3124200"/>
            <a:ext cx="3505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Ice skating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84"/>
          <a:stretch>
            <a:fillRect/>
          </a:stretch>
        </p:blipFill>
        <p:spPr bwMode="auto">
          <a:xfrm>
            <a:off x="411163" y="504825"/>
            <a:ext cx="8188325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914400" y="2049463"/>
            <a:ext cx="24384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i="1"/>
              <a:t>Go </a:t>
            </a:r>
            <a:r>
              <a:rPr lang="en-US"/>
              <a:t>Skiing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0"/>
          <a:stretch>
            <a:fillRect/>
          </a:stretch>
        </p:blipFill>
        <p:spPr bwMode="auto">
          <a:xfrm>
            <a:off x="411163" y="511175"/>
            <a:ext cx="8183562" cy="583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838200" y="1066800"/>
            <a:ext cx="3292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9220" name="Text Box 6"/>
          <p:cNvSpPr txBox="1">
            <a:spLocks noChangeArrowheads="1"/>
          </p:cNvSpPr>
          <p:nvPr/>
        </p:nvSpPr>
        <p:spPr bwMode="auto">
          <a:xfrm>
            <a:off x="914400" y="1066800"/>
            <a:ext cx="28194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i="1"/>
              <a:t>Go</a:t>
            </a:r>
            <a:r>
              <a:rPr lang="en-US"/>
              <a:t> Surfing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0"/>
          <a:stretch>
            <a:fillRect/>
          </a:stretch>
        </p:blipFill>
        <p:spPr bwMode="auto">
          <a:xfrm>
            <a:off x="411163" y="504825"/>
            <a:ext cx="8199437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838200" y="2819400"/>
            <a:ext cx="35052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Skate-boarding</a:t>
            </a:r>
          </a:p>
        </p:txBody>
      </p:sp>
      <p:sp>
        <p:nvSpPr>
          <p:cNvPr id="10244" name="Text Box 6"/>
          <p:cNvSpPr txBox="1">
            <a:spLocks noChangeArrowheads="1"/>
          </p:cNvSpPr>
          <p:nvPr/>
        </p:nvSpPr>
        <p:spPr bwMode="auto">
          <a:xfrm>
            <a:off x="914400" y="1828800"/>
            <a:ext cx="1676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i="1"/>
              <a:t>Go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2"/>
          <a:stretch>
            <a:fillRect/>
          </a:stretch>
        </p:blipFill>
        <p:spPr bwMode="auto">
          <a:xfrm>
            <a:off x="411163" y="511175"/>
            <a:ext cx="8220075" cy="583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1066800" y="3192463"/>
            <a:ext cx="25908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i="1"/>
              <a:t>Go</a:t>
            </a:r>
            <a:r>
              <a:rPr lang="en-US"/>
              <a:t> Fishing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7"/>
          <a:stretch>
            <a:fillRect/>
          </a:stretch>
        </p:blipFill>
        <p:spPr bwMode="auto">
          <a:xfrm>
            <a:off x="411163" y="504825"/>
            <a:ext cx="8210550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1143000" y="762000"/>
            <a:ext cx="30480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i="1"/>
              <a:t>Go </a:t>
            </a:r>
            <a:r>
              <a:rPr lang="en-US"/>
              <a:t>Shopping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59</Words>
  <Application>Microsoft Office PowerPoint</Application>
  <PresentationFormat>On-screen Show (4:3)</PresentationFormat>
  <Paragraphs>27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Comic Sans MS</vt:lpstr>
      <vt:lpstr>Arial</vt:lpstr>
      <vt:lpstr>Calibri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Koshka</cp:lastModifiedBy>
  <cp:revision>7</cp:revision>
  <dcterms:created xsi:type="dcterms:W3CDTF">2006-09-14T01:02:57Z</dcterms:created>
  <dcterms:modified xsi:type="dcterms:W3CDTF">2013-11-04T16:45:01Z</dcterms:modified>
</cp:coreProperties>
</file>