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7" r:id="rId3"/>
    <p:sldId id="270" r:id="rId4"/>
    <p:sldId id="273" r:id="rId5"/>
    <p:sldId id="272" r:id="rId6"/>
    <p:sldId id="277" r:id="rId7"/>
    <p:sldId id="278" r:id="rId8"/>
    <p:sldId id="279" r:id="rId9"/>
    <p:sldId id="280" r:id="rId10"/>
    <p:sldId id="276" r:id="rId11"/>
    <p:sldId id="281" r:id="rId12"/>
    <p:sldId id="282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AEA8D-D7CC-408F-83AD-02FCCA92EEBE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0C6E2-7326-4CD6-8388-5D7EB2AD0FB4}">
      <dgm:prSet phldrT="[Text]"/>
      <dgm:spPr/>
      <dgm:t>
        <a:bodyPr/>
        <a:lstStyle/>
        <a:p>
          <a:r>
            <a:rPr lang="es-PE" dirty="0" err="1" smtClean="0"/>
            <a:t>Vacation</a:t>
          </a:r>
          <a:r>
            <a:rPr lang="es-PE" dirty="0" smtClean="0"/>
            <a:t> </a:t>
          </a:r>
          <a:endParaRPr lang="en-US" dirty="0"/>
        </a:p>
      </dgm:t>
    </dgm:pt>
    <dgm:pt modelId="{2EBDE486-326E-4ED8-8014-59DD1F50A88A}" type="parTrans" cxnId="{01AE16B6-0A02-48FC-A229-CBCB634B4DF2}">
      <dgm:prSet/>
      <dgm:spPr/>
      <dgm:t>
        <a:bodyPr/>
        <a:lstStyle/>
        <a:p>
          <a:endParaRPr lang="en-US"/>
        </a:p>
      </dgm:t>
    </dgm:pt>
    <dgm:pt modelId="{0E1A9672-2340-4897-8AB9-BEB491A69D4F}" type="sibTrans" cxnId="{01AE16B6-0A02-48FC-A229-CBCB634B4DF2}">
      <dgm:prSet/>
      <dgm:spPr/>
      <dgm:t>
        <a:bodyPr/>
        <a:lstStyle/>
        <a:p>
          <a:endParaRPr lang="en-US"/>
        </a:p>
      </dgm:t>
    </dgm:pt>
    <dgm:pt modelId="{63FA12A1-CAEE-4776-B0C7-17239E4284E8}">
      <dgm:prSet phldrT="[Text]"/>
      <dgm:spPr/>
      <dgm:t>
        <a:bodyPr/>
        <a:lstStyle/>
        <a:p>
          <a:r>
            <a:rPr lang="es-PE" dirty="0" err="1" smtClean="0"/>
            <a:t>airplane</a:t>
          </a:r>
          <a:endParaRPr lang="en-US" dirty="0"/>
        </a:p>
      </dgm:t>
    </dgm:pt>
    <dgm:pt modelId="{1B8E5884-672C-45BD-8B45-88045FA53878}" type="parTrans" cxnId="{3CD9EB75-F446-4B56-BE5B-446108C75199}">
      <dgm:prSet/>
      <dgm:spPr/>
      <dgm:t>
        <a:bodyPr/>
        <a:lstStyle/>
        <a:p>
          <a:endParaRPr lang="en-US"/>
        </a:p>
      </dgm:t>
    </dgm:pt>
    <dgm:pt modelId="{4DAE8CA7-D86A-4AD0-95C2-99AC7D040D46}" type="sibTrans" cxnId="{3CD9EB75-F446-4B56-BE5B-446108C75199}">
      <dgm:prSet/>
      <dgm:spPr/>
      <dgm:t>
        <a:bodyPr/>
        <a:lstStyle/>
        <a:p>
          <a:endParaRPr lang="en-US"/>
        </a:p>
      </dgm:t>
    </dgm:pt>
    <dgm:pt modelId="{08B9FB78-1B9A-418C-8A68-5D32C93ACD08}">
      <dgm:prSet phldrT="[Text]"/>
      <dgm:spPr/>
      <dgm:t>
        <a:bodyPr/>
        <a:lstStyle/>
        <a:p>
          <a:r>
            <a:rPr lang="es-PE" dirty="0" err="1" smtClean="0"/>
            <a:t>fun</a:t>
          </a:r>
          <a:endParaRPr lang="en-US" dirty="0"/>
        </a:p>
      </dgm:t>
    </dgm:pt>
    <dgm:pt modelId="{3AD6FF22-3BA3-42BA-AF45-9A177EF9A1CD}" type="parTrans" cxnId="{C864A81B-94C3-4B87-869E-F5F69385356E}">
      <dgm:prSet/>
      <dgm:spPr/>
      <dgm:t>
        <a:bodyPr/>
        <a:lstStyle/>
        <a:p>
          <a:endParaRPr lang="en-US"/>
        </a:p>
      </dgm:t>
    </dgm:pt>
    <dgm:pt modelId="{4E8F1C85-E4FD-4BDC-959F-57AB63CBBE8B}" type="sibTrans" cxnId="{C864A81B-94C3-4B87-869E-F5F69385356E}">
      <dgm:prSet/>
      <dgm:spPr/>
      <dgm:t>
        <a:bodyPr/>
        <a:lstStyle/>
        <a:p>
          <a:endParaRPr lang="en-US"/>
        </a:p>
      </dgm:t>
    </dgm:pt>
    <dgm:pt modelId="{9F6A407F-F9BA-4FE0-8723-7321E4A9E95C}">
      <dgm:prSet phldrT="[Text]"/>
      <dgm:spPr/>
      <dgm:t>
        <a:bodyPr/>
        <a:lstStyle/>
        <a:p>
          <a:r>
            <a:rPr lang="es-PE" dirty="0" err="1" smtClean="0"/>
            <a:t>hotels</a:t>
          </a:r>
          <a:endParaRPr lang="en-US" dirty="0"/>
        </a:p>
      </dgm:t>
    </dgm:pt>
    <dgm:pt modelId="{2AAA8A0E-D184-45C7-8CD0-CC584AF5AA62}" type="parTrans" cxnId="{F786667A-A643-4BB4-BDE7-200D11E2221A}">
      <dgm:prSet/>
      <dgm:spPr/>
      <dgm:t>
        <a:bodyPr/>
        <a:lstStyle/>
        <a:p>
          <a:endParaRPr lang="en-US"/>
        </a:p>
      </dgm:t>
    </dgm:pt>
    <dgm:pt modelId="{2C4FEFAF-4314-44F4-B27E-3B9EB0F8DB64}" type="sibTrans" cxnId="{F786667A-A643-4BB4-BDE7-200D11E2221A}">
      <dgm:prSet/>
      <dgm:spPr/>
      <dgm:t>
        <a:bodyPr/>
        <a:lstStyle/>
        <a:p>
          <a:endParaRPr lang="en-US"/>
        </a:p>
      </dgm:t>
    </dgm:pt>
    <dgm:pt modelId="{621BE583-B62D-4D75-8106-9BBCBCC7CF91}" type="pres">
      <dgm:prSet presAssocID="{0EEAEA8D-D7CC-408F-83AD-02FCCA92EEBE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3732BC1-C815-4FE5-B5E8-CF161593BDE0}" type="pres">
      <dgm:prSet presAssocID="{6850C6E2-7326-4CD6-8388-5D7EB2AD0FB4}" presName="Parent" presStyleLbl="node0" presStyleIdx="0" presStyleCnt="1" custLinFactNeighborX="22615" custLinFactNeighborY="-83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DBAD46D6-8563-4429-B81E-281F6D0B1384}" type="pres">
      <dgm:prSet presAssocID="{6850C6E2-7326-4CD6-8388-5D7EB2AD0FB4}" presName="Accent1" presStyleLbl="node1" presStyleIdx="0" presStyleCnt="15" custLinFactX="-200000" custLinFactY="94407" custLinFactNeighborX="-290271" custLinFactNeighborY="100000"/>
      <dgm:spPr/>
    </dgm:pt>
    <dgm:pt modelId="{5B0D9622-BD44-4027-AB4C-9ECDAB9956D7}" type="pres">
      <dgm:prSet presAssocID="{6850C6E2-7326-4CD6-8388-5D7EB2AD0FB4}" presName="Accent2" presStyleLbl="node1" presStyleIdx="1" presStyleCnt="15"/>
      <dgm:spPr/>
    </dgm:pt>
    <dgm:pt modelId="{844A209F-D872-477B-85B3-9694C6B86730}" type="pres">
      <dgm:prSet presAssocID="{6850C6E2-7326-4CD6-8388-5D7EB2AD0FB4}" presName="Accent3" presStyleLbl="node1" presStyleIdx="2" presStyleCnt="15" custScaleX="546246" custScaleY="361159" custLinFactX="-602260" custLinFactY="300000" custLinFactNeighborX="-700000" custLinFactNeighborY="355471"/>
      <dgm:spPr/>
    </dgm:pt>
    <dgm:pt modelId="{75825E5B-2BBD-4E67-8C20-839E45D18683}" type="pres">
      <dgm:prSet presAssocID="{6850C6E2-7326-4CD6-8388-5D7EB2AD0FB4}" presName="Accent4" presStyleLbl="node1" presStyleIdx="3" presStyleCnt="15"/>
      <dgm:spPr/>
    </dgm:pt>
    <dgm:pt modelId="{C29AD2EA-CCE5-4458-90D9-EA1F70963ACE}" type="pres">
      <dgm:prSet presAssocID="{6850C6E2-7326-4CD6-8388-5D7EB2AD0FB4}" presName="Accent5" presStyleLbl="node1" presStyleIdx="4" presStyleCnt="15" custLinFactX="-300000" custLinFactY="100000" custLinFactNeighborX="-376149" custLinFactNeighborY="168226"/>
      <dgm:spPr/>
    </dgm:pt>
    <dgm:pt modelId="{20D523C9-7F0E-4CE3-BB4C-CE28F6E4D905}" type="pres">
      <dgm:prSet presAssocID="{6850C6E2-7326-4CD6-8388-5D7EB2AD0FB4}" presName="Accent6" presStyleLbl="node1" presStyleIdx="5" presStyleCnt="15"/>
      <dgm:spPr/>
    </dgm:pt>
    <dgm:pt modelId="{18E0FD4A-3B37-4273-987B-F72EE0663FE3}" type="pres">
      <dgm:prSet presAssocID="{63FA12A1-CAEE-4776-B0C7-17239E4284E8}" presName="Child1" presStyleLbl="node1" presStyleIdx="6" presStyleCnt="15" custScaleX="191706" custScaleY="73581" custLinFactY="-8360" custLinFactNeighborX="3633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7F036BB-E7C8-4078-A241-627FFD8B3D81}" type="pres">
      <dgm:prSet presAssocID="{63FA12A1-CAEE-4776-B0C7-17239E4284E8}" presName="Accent7" presStyleCnt="0"/>
      <dgm:spPr/>
    </dgm:pt>
    <dgm:pt modelId="{35310E6F-3CEE-4C2A-8807-6A0D5C34C795}" type="pres">
      <dgm:prSet presAssocID="{63FA12A1-CAEE-4776-B0C7-17239E4284E8}" presName="AccentHold1" presStyleLbl="node1" presStyleIdx="7" presStyleCnt="15" custLinFactX="-200000" custLinFactY="94407" custLinFactNeighborX="-290271" custLinFactNeighborY="100000"/>
      <dgm:spPr/>
    </dgm:pt>
    <dgm:pt modelId="{D45258FB-CA8A-444E-8614-A226DF46C266}" type="pres">
      <dgm:prSet presAssocID="{63FA12A1-CAEE-4776-B0C7-17239E4284E8}" presName="Accent8" presStyleCnt="0"/>
      <dgm:spPr/>
    </dgm:pt>
    <dgm:pt modelId="{9B9E9DC2-AD9E-466C-B1C2-A94D55BA4647}" type="pres">
      <dgm:prSet presAssocID="{63FA12A1-CAEE-4776-B0C7-17239E4284E8}" presName="AccentHold2" presStyleLbl="node1" presStyleIdx="8" presStyleCnt="15" custLinFactNeighborX="-2627" custLinFactNeighborY="-96713"/>
      <dgm:spPr/>
    </dgm:pt>
    <dgm:pt modelId="{18FAC26D-1ED9-40C6-AFF2-A9421230E1B9}" type="pres">
      <dgm:prSet presAssocID="{08B9FB78-1B9A-418C-8A68-5D32C93ACD08}" presName="Child2" presStyleLbl="node1" presStyleIdx="9" presStyleCnt="15" custLinFactNeighborX="44994" custLinFactNeighborY="-39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68AED76-F161-46CB-B8B9-E1065C66704B}" type="pres">
      <dgm:prSet presAssocID="{08B9FB78-1B9A-418C-8A68-5D32C93ACD08}" presName="Accent9" presStyleCnt="0"/>
      <dgm:spPr/>
    </dgm:pt>
    <dgm:pt modelId="{9D784788-91A3-4DC9-A1F5-157E867D34B7}" type="pres">
      <dgm:prSet presAssocID="{08B9FB78-1B9A-418C-8A68-5D32C93ACD08}" presName="AccentHold1" presStyleLbl="node1" presStyleIdx="10" presStyleCnt="15" custLinFactX="30750" custLinFactY="-179667" custLinFactNeighborX="100000" custLinFactNeighborY="-200000"/>
      <dgm:spPr/>
    </dgm:pt>
    <dgm:pt modelId="{D1C39E00-6342-4FAB-94C0-6FDE8722CCD4}" type="pres">
      <dgm:prSet presAssocID="{08B9FB78-1B9A-418C-8A68-5D32C93ACD08}" presName="Accent10" presStyleCnt="0"/>
      <dgm:spPr/>
    </dgm:pt>
    <dgm:pt modelId="{A7407021-587C-4195-A1E6-2F534E514919}" type="pres">
      <dgm:prSet presAssocID="{08B9FB78-1B9A-418C-8A68-5D32C93ACD08}" presName="AccentHold2" presStyleLbl="node1" presStyleIdx="11" presStyleCnt="15" custLinFactX="32888" custLinFactY="-100000" custLinFactNeighborX="100000" custLinFactNeighborY="-126338"/>
      <dgm:spPr/>
    </dgm:pt>
    <dgm:pt modelId="{AFB3AB34-E58A-461A-8EF2-A1FCDE1B496A}" type="pres">
      <dgm:prSet presAssocID="{08B9FB78-1B9A-418C-8A68-5D32C93ACD08}" presName="Accent11" presStyleCnt="0"/>
      <dgm:spPr/>
    </dgm:pt>
    <dgm:pt modelId="{FA37C36E-9230-4E7A-927F-3B651A0A7CE8}" type="pres">
      <dgm:prSet presAssocID="{08B9FB78-1B9A-418C-8A68-5D32C93ACD08}" presName="AccentHold3" presStyleLbl="node1" presStyleIdx="12" presStyleCnt="15" custLinFactY="161261" custLinFactNeighborX="-39769" custLinFactNeighborY="200000"/>
      <dgm:spPr/>
    </dgm:pt>
    <dgm:pt modelId="{47B77B55-DF8D-4095-B975-2B8C10812121}" type="pres">
      <dgm:prSet presAssocID="{9F6A407F-F9BA-4FE0-8723-7321E4A9E95C}" presName="Child3" presStyleLbl="node1" presStyleIdx="13" presStyleCnt="15" custScaleX="154725" custScaleY="63878" custLinFactNeighborX="-34104" custLinFactNeighborY="200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8CFD60C-582A-4EC9-A1A8-D0ACDE47A0EB}" type="pres">
      <dgm:prSet presAssocID="{9F6A407F-F9BA-4FE0-8723-7321E4A9E95C}" presName="Accent12" presStyleCnt="0"/>
      <dgm:spPr/>
    </dgm:pt>
    <dgm:pt modelId="{97A0B4BF-6FD2-4772-B0DE-9EC39C792E98}" type="pres">
      <dgm:prSet presAssocID="{9F6A407F-F9BA-4FE0-8723-7321E4A9E95C}" presName="AccentHold1" presStyleLbl="node1" presStyleIdx="14" presStyleCnt="15"/>
      <dgm:spPr/>
    </dgm:pt>
  </dgm:ptLst>
  <dgm:cxnLst>
    <dgm:cxn modelId="{01AE16B6-0A02-48FC-A229-CBCB634B4DF2}" srcId="{0EEAEA8D-D7CC-408F-83AD-02FCCA92EEBE}" destId="{6850C6E2-7326-4CD6-8388-5D7EB2AD0FB4}" srcOrd="0" destOrd="0" parTransId="{2EBDE486-326E-4ED8-8014-59DD1F50A88A}" sibTransId="{0E1A9672-2340-4897-8AB9-BEB491A69D4F}"/>
    <dgm:cxn modelId="{F0EF99FB-047F-4A2A-B5C1-090264C47012}" type="presOf" srcId="{6850C6E2-7326-4CD6-8388-5D7EB2AD0FB4}" destId="{F3732BC1-C815-4FE5-B5E8-CF161593BDE0}" srcOrd="0" destOrd="0" presId="urn:microsoft.com/office/officeart/2009/3/layout/CircleRelationship"/>
    <dgm:cxn modelId="{396330A9-7017-4767-A552-88BF36EE3523}" type="presOf" srcId="{0EEAEA8D-D7CC-408F-83AD-02FCCA92EEBE}" destId="{621BE583-B62D-4D75-8106-9BBCBCC7CF91}" srcOrd="0" destOrd="0" presId="urn:microsoft.com/office/officeart/2009/3/layout/CircleRelationship"/>
    <dgm:cxn modelId="{5FA7EDF5-9701-4835-B006-9A8019249EEB}" type="presOf" srcId="{9F6A407F-F9BA-4FE0-8723-7321E4A9E95C}" destId="{47B77B55-DF8D-4095-B975-2B8C10812121}" srcOrd="0" destOrd="0" presId="urn:microsoft.com/office/officeart/2009/3/layout/CircleRelationship"/>
    <dgm:cxn modelId="{F786667A-A643-4BB4-BDE7-200D11E2221A}" srcId="{6850C6E2-7326-4CD6-8388-5D7EB2AD0FB4}" destId="{9F6A407F-F9BA-4FE0-8723-7321E4A9E95C}" srcOrd="2" destOrd="0" parTransId="{2AAA8A0E-D184-45C7-8CD0-CC584AF5AA62}" sibTransId="{2C4FEFAF-4314-44F4-B27E-3B9EB0F8DB64}"/>
    <dgm:cxn modelId="{3CD9EB75-F446-4B56-BE5B-446108C75199}" srcId="{6850C6E2-7326-4CD6-8388-5D7EB2AD0FB4}" destId="{63FA12A1-CAEE-4776-B0C7-17239E4284E8}" srcOrd="0" destOrd="0" parTransId="{1B8E5884-672C-45BD-8B45-88045FA53878}" sibTransId="{4DAE8CA7-D86A-4AD0-95C2-99AC7D040D46}"/>
    <dgm:cxn modelId="{A29DD869-CF5F-454D-BB99-75C84535A7ED}" type="presOf" srcId="{08B9FB78-1B9A-418C-8A68-5D32C93ACD08}" destId="{18FAC26D-1ED9-40C6-AFF2-A9421230E1B9}" srcOrd="0" destOrd="0" presId="urn:microsoft.com/office/officeart/2009/3/layout/CircleRelationship"/>
    <dgm:cxn modelId="{C864A81B-94C3-4B87-869E-F5F69385356E}" srcId="{6850C6E2-7326-4CD6-8388-5D7EB2AD0FB4}" destId="{08B9FB78-1B9A-418C-8A68-5D32C93ACD08}" srcOrd="1" destOrd="0" parTransId="{3AD6FF22-3BA3-42BA-AF45-9A177EF9A1CD}" sibTransId="{4E8F1C85-E4FD-4BDC-959F-57AB63CBBE8B}"/>
    <dgm:cxn modelId="{EC04CDD9-8668-40B9-9A69-913DE7961601}" type="presOf" srcId="{63FA12A1-CAEE-4776-B0C7-17239E4284E8}" destId="{18E0FD4A-3B37-4273-987B-F72EE0663FE3}" srcOrd="0" destOrd="0" presId="urn:microsoft.com/office/officeart/2009/3/layout/CircleRelationship"/>
    <dgm:cxn modelId="{6D043F95-7E28-4884-B61F-92A0868D64C5}" type="presParOf" srcId="{621BE583-B62D-4D75-8106-9BBCBCC7CF91}" destId="{F3732BC1-C815-4FE5-B5E8-CF161593BDE0}" srcOrd="0" destOrd="0" presId="urn:microsoft.com/office/officeart/2009/3/layout/CircleRelationship"/>
    <dgm:cxn modelId="{64DD0FBA-C264-4A08-B53A-EBD0D0F18AA6}" type="presParOf" srcId="{621BE583-B62D-4D75-8106-9BBCBCC7CF91}" destId="{DBAD46D6-8563-4429-B81E-281F6D0B1384}" srcOrd="1" destOrd="0" presId="urn:microsoft.com/office/officeart/2009/3/layout/CircleRelationship"/>
    <dgm:cxn modelId="{96E6BDB2-C263-45A7-824D-1E52FC0CAE6F}" type="presParOf" srcId="{621BE583-B62D-4D75-8106-9BBCBCC7CF91}" destId="{5B0D9622-BD44-4027-AB4C-9ECDAB9956D7}" srcOrd="2" destOrd="0" presId="urn:microsoft.com/office/officeart/2009/3/layout/CircleRelationship"/>
    <dgm:cxn modelId="{3008772E-75AE-4F70-9537-2F6EBB99CB7E}" type="presParOf" srcId="{621BE583-B62D-4D75-8106-9BBCBCC7CF91}" destId="{844A209F-D872-477B-85B3-9694C6B86730}" srcOrd="3" destOrd="0" presId="urn:microsoft.com/office/officeart/2009/3/layout/CircleRelationship"/>
    <dgm:cxn modelId="{620A8885-3D01-42C0-9125-5344EF37D20A}" type="presParOf" srcId="{621BE583-B62D-4D75-8106-9BBCBCC7CF91}" destId="{75825E5B-2BBD-4E67-8C20-839E45D18683}" srcOrd="4" destOrd="0" presId="urn:microsoft.com/office/officeart/2009/3/layout/CircleRelationship"/>
    <dgm:cxn modelId="{2FC76BAF-DD56-4E5E-8B6B-4CBD5DF87D4E}" type="presParOf" srcId="{621BE583-B62D-4D75-8106-9BBCBCC7CF91}" destId="{C29AD2EA-CCE5-4458-90D9-EA1F70963ACE}" srcOrd="5" destOrd="0" presId="urn:microsoft.com/office/officeart/2009/3/layout/CircleRelationship"/>
    <dgm:cxn modelId="{6E548245-C0D7-4518-9AAF-1ABB66882251}" type="presParOf" srcId="{621BE583-B62D-4D75-8106-9BBCBCC7CF91}" destId="{20D523C9-7F0E-4CE3-BB4C-CE28F6E4D905}" srcOrd="6" destOrd="0" presId="urn:microsoft.com/office/officeart/2009/3/layout/CircleRelationship"/>
    <dgm:cxn modelId="{A5903C88-98A6-4428-B4E4-EAA265B4E23E}" type="presParOf" srcId="{621BE583-B62D-4D75-8106-9BBCBCC7CF91}" destId="{18E0FD4A-3B37-4273-987B-F72EE0663FE3}" srcOrd="7" destOrd="0" presId="urn:microsoft.com/office/officeart/2009/3/layout/CircleRelationship"/>
    <dgm:cxn modelId="{A618A24D-2E17-4D6E-AD2D-47A134CF5C81}" type="presParOf" srcId="{621BE583-B62D-4D75-8106-9BBCBCC7CF91}" destId="{A7F036BB-E7C8-4078-A241-627FFD8B3D81}" srcOrd="8" destOrd="0" presId="urn:microsoft.com/office/officeart/2009/3/layout/CircleRelationship"/>
    <dgm:cxn modelId="{F20F78CF-2D9F-41CF-BD84-839655C811E3}" type="presParOf" srcId="{A7F036BB-E7C8-4078-A241-627FFD8B3D81}" destId="{35310E6F-3CEE-4C2A-8807-6A0D5C34C795}" srcOrd="0" destOrd="0" presId="urn:microsoft.com/office/officeart/2009/3/layout/CircleRelationship"/>
    <dgm:cxn modelId="{BBC4E7B1-2BD0-47DC-94E5-E6EC218E2FA1}" type="presParOf" srcId="{621BE583-B62D-4D75-8106-9BBCBCC7CF91}" destId="{D45258FB-CA8A-444E-8614-A226DF46C266}" srcOrd="9" destOrd="0" presId="urn:microsoft.com/office/officeart/2009/3/layout/CircleRelationship"/>
    <dgm:cxn modelId="{94FDA179-ACCC-4D51-B3A2-B4EAE8248B74}" type="presParOf" srcId="{D45258FB-CA8A-444E-8614-A226DF46C266}" destId="{9B9E9DC2-AD9E-466C-B1C2-A94D55BA4647}" srcOrd="0" destOrd="0" presId="urn:microsoft.com/office/officeart/2009/3/layout/CircleRelationship"/>
    <dgm:cxn modelId="{6AFEC978-FD2D-4CFB-B42B-85A9501B435D}" type="presParOf" srcId="{621BE583-B62D-4D75-8106-9BBCBCC7CF91}" destId="{18FAC26D-1ED9-40C6-AFF2-A9421230E1B9}" srcOrd="10" destOrd="0" presId="urn:microsoft.com/office/officeart/2009/3/layout/CircleRelationship"/>
    <dgm:cxn modelId="{3FF1D49B-A4B8-457C-A2F1-8E8155C5A4B5}" type="presParOf" srcId="{621BE583-B62D-4D75-8106-9BBCBCC7CF91}" destId="{B68AED76-F161-46CB-B8B9-E1065C66704B}" srcOrd="11" destOrd="0" presId="urn:microsoft.com/office/officeart/2009/3/layout/CircleRelationship"/>
    <dgm:cxn modelId="{ACC359FD-A234-4B36-8022-FD145CCFBC39}" type="presParOf" srcId="{B68AED76-F161-46CB-B8B9-E1065C66704B}" destId="{9D784788-91A3-4DC9-A1F5-157E867D34B7}" srcOrd="0" destOrd="0" presId="urn:microsoft.com/office/officeart/2009/3/layout/CircleRelationship"/>
    <dgm:cxn modelId="{91A3A178-3C4E-4E14-AA30-5512248E4010}" type="presParOf" srcId="{621BE583-B62D-4D75-8106-9BBCBCC7CF91}" destId="{D1C39E00-6342-4FAB-94C0-6FDE8722CCD4}" srcOrd="12" destOrd="0" presId="urn:microsoft.com/office/officeart/2009/3/layout/CircleRelationship"/>
    <dgm:cxn modelId="{F64BCE73-ADD8-4C6B-8A2E-15DC6DAAA2D6}" type="presParOf" srcId="{D1C39E00-6342-4FAB-94C0-6FDE8722CCD4}" destId="{A7407021-587C-4195-A1E6-2F534E514919}" srcOrd="0" destOrd="0" presId="urn:microsoft.com/office/officeart/2009/3/layout/CircleRelationship"/>
    <dgm:cxn modelId="{90C9F7B4-D2CE-47CD-8152-8AE574E8D2A4}" type="presParOf" srcId="{621BE583-B62D-4D75-8106-9BBCBCC7CF91}" destId="{AFB3AB34-E58A-461A-8EF2-A1FCDE1B496A}" srcOrd="13" destOrd="0" presId="urn:microsoft.com/office/officeart/2009/3/layout/CircleRelationship"/>
    <dgm:cxn modelId="{3F116634-FE9B-451B-BDC5-56002F7A8416}" type="presParOf" srcId="{AFB3AB34-E58A-461A-8EF2-A1FCDE1B496A}" destId="{FA37C36E-9230-4E7A-927F-3B651A0A7CE8}" srcOrd="0" destOrd="0" presId="urn:microsoft.com/office/officeart/2009/3/layout/CircleRelationship"/>
    <dgm:cxn modelId="{C7FF47D8-BD6B-4403-A4D2-364724B7911F}" type="presParOf" srcId="{621BE583-B62D-4D75-8106-9BBCBCC7CF91}" destId="{47B77B55-DF8D-4095-B975-2B8C10812121}" srcOrd="14" destOrd="0" presId="urn:microsoft.com/office/officeart/2009/3/layout/CircleRelationship"/>
    <dgm:cxn modelId="{65CC2BA7-6B47-4841-83F8-1AFF2A8E4AF6}" type="presParOf" srcId="{621BE583-B62D-4D75-8106-9BBCBCC7CF91}" destId="{78CFD60C-582A-4EC9-A1A8-D0ACDE47A0EB}" srcOrd="15" destOrd="0" presId="urn:microsoft.com/office/officeart/2009/3/layout/CircleRelationship"/>
    <dgm:cxn modelId="{F15BF1D4-17E4-4873-8181-77AFBFE5A5D5}" type="presParOf" srcId="{78CFD60C-582A-4EC9-A1A8-D0ACDE47A0EB}" destId="{97A0B4BF-6FD2-4772-B0DE-9EC39C792E98}" srcOrd="0" destOrd="0" presId="urn:microsoft.com/office/officeart/2009/3/layout/CircleRelationship"/>
  </dgm:cxnLst>
  <dgm:bg>
    <a:solidFill>
      <a:srgbClr val="FFC00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32BC1-C815-4FE5-B5E8-CF161593BDE0}">
      <dsp:nvSpPr>
        <dsp:cNvPr id="0" name=""/>
        <dsp:cNvSpPr/>
      </dsp:nvSpPr>
      <dsp:spPr>
        <a:xfrm>
          <a:off x="2813287" y="403853"/>
          <a:ext cx="4724797" cy="4725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900" kern="1200" dirty="0" err="1" smtClean="0"/>
            <a:t>Vacation</a:t>
          </a:r>
          <a:r>
            <a:rPr lang="es-PE" sz="3900" kern="1200" dirty="0" smtClean="0"/>
            <a:t> </a:t>
          </a:r>
          <a:endParaRPr lang="en-US" sz="3900" kern="1200" dirty="0"/>
        </a:p>
      </dsp:txBody>
      <dsp:txXfrm>
        <a:off x="3505218" y="1095861"/>
        <a:ext cx="3340935" cy="3341313"/>
      </dsp:txXfrm>
    </dsp:sp>
    <dsp:sp modelId="{DBAD46D6-8563-4429-B81E-281F6D0B1384}">
      <dsp:nvSpPr>
        <dsp:cNvPr id="0" name=""/>
        <dsp:cNvSpPr/>
      </dsp:nvSpPr>
      <dsp:spPr>
        <a:xfrm>
          <a:off x="1865662" y="1249871"/>
          <a:ext cx="525300" cy="525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D9622-BD44-4027-AB4C-9ECDAB9956D7}">
      <dsp:nvSpPr>
        <dsp:cNvPr id="0" name=""/>
        <dsp:cNvSpPr/>
      </dsp:nvSpPr>
      <dsp:spPr>
        <a:xfrm>
          <a:off x="3197588" y="4817740"/>
          <a:ext cx="380891" cy="380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A209F-D872-477B-85B3-9694C6B86730}">
      <dsp:nvSpPr>
        <dsp:cNvPr id="0" name=""/>
        <dsp:cNvSpPr/>
      </dsp:nvSpPr>
      <dsp:spPr>
        <a:xfrm>
          <a:off x="963844" y="4360527"/>
          <a:ext cx="2080604" cy="1375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25E5B-2BBD-4E67-8C20-839E45D18683}">
      <dsp:nvSpPr>
        <dsp:cNvPr id="0" name=""/>
        <dsp:cNvSpPr/>
      </dsp:nvSpPr>
      <dsp:spPr>
        <a:xfrm>
          <a:off x="4953759" y="5222926"/>
          <a:ext cx="525300" cy="525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AD2EA-CCE5-4458-90D9-EA1F70963ACE}">
      <dsp:nvSpPr>
        <dsp:cNvPr id="0" name=""/>
        <dsp:cNvSpPr/>
      </dsp:nvSpPr>
      <dsp:spPr>
        <a:xfrm>
          <a:off x="728806" y="1996763"/>
          <a:ext cx="380891" cy="380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523C9-7F0E-4CE3-BB4C-CE28F6E4D905}">
      <dsp:nvSpPr>
        <dsp:cNvPr id="0" name=""/>
        <dsp:cNvSpPr/>
      </dsp:nvSpPr>
      <dsp:spPr>
        <a:xfrm>
          <a:off x="2105312" y="3153939"/>
          <a:ext cx="380891" cy="380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0FD4A-3B37-4273-987B-F72EE0663FE3}">
      <dsp:nvSpPr>
        <dsp:cNvPr id="0" name=""/>
        <dsp:cNvSpPr/>
      </dsp:nvSpPr>
      <dsp:spPr>
        <a:xfrm>
          <a:off x="84799" y="0"/>
          <a:ext cx="3682544" cy="14131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900" kern="1200" dirty="0" err="1" smtClean="0"/>
            <a:t>airplane</a:t>
          </a:r>
          <a:endParaRPr lang="en-US" sz="3900" kern="1200" dirty="0"/>
        </a:p>
      </dsp:txBody>
      <dsp:txXfrm>
        <a:off x="624095" y="206946"/>
        <a:ext cx="2603952" cy="999225"/>
      </dsp:txXfrm>
    </dsp:sp>
    <dsp:sp modelId="{35310E6F-3CEE-4C2A-8807-6A0D5C34C795}">
      <dsp:nvSpPr>
        <dsp:cNvPr id="0" name=""/>
        <dsp:cNvSpPr/>
      </dsp:nvSpPr>
      <dsp:spPr>
        <a:xfrm>
          <a:off x="1334546" y="2013321"/>
          <a:ext cx="525300" cy="525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E9DC2-AD9E-466C-B1C2-A94D55BA4647}">
      <dsp:nvSpPr>
        <dsp:cNvPr id="0" name=""/>
        <dsp:cNvSpPr/>
      </dsp:nvSpPr>
      <dsp:spPr>
        <a:xfrm>
          <a:off x="424016" y="2861128"/>
          <a:ext cx="949805" cy="9500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AC26D-1ED9-40C6-AFF2-A9421230E1B9}">
      <dsp:nvSpPr>
        <dsp:cNvPr id="0" name=""/>
        <dsp:cNvSpPr/>
      </dsp:nvSpPr>
      <dsp:spPr>
        <a:xfrm>
          <a:off x="7770959" y="316047"/>
          <a:ext cx="1920933" cy="19204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900" kern="1200" dirty="0" err="1" smtClean="0"/>
            <a:t>fun</a:t>
          </a:r>
          <a:endParaRPr lang="en-US" sz="3900" kern="1200" dirty="0"/>
        </a:p>
      </dsp:txBody>
      <dsp:txXfrm>
        <a:off x="8052273" y="597297"/>
        <a:ext cx="1358305" cy="1357993"/>
      </dsp:txXfrm>
    </dsp:sp>
    <dsp:sp modelId="{9D784788-91A3-4DC9-A1F5-157E867D34B7}">
      <dsp:nvSpPr>
        <dsp:cNvPr id="0" name=""/>
        <dsp:cNvSpPr/>
      </dsp:nvSpPr>
      <dsp:spPr>
        <a:xfrm>
          <a:off x="6784233" y="0"/>
          <a:ext cx="525300" cy="525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07021-587C-4195-A1E6-2F534E514919}">
      <dsp:nvSpPr>
        <dsp:cNvPr id="0" name=""/>
        <dsp:cNvSpPr/>
      </dsp:nvSpPr>
      <dsp:spPr>
        <a:xfrm>
          <a:off x="593619" y="4048366"/>
          <a:ext cx="380891" cy="380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7C36E-9230-4E7A-927F-3B651A0A7CE8}">
      <dsp:nvSpPr>
        <dsp:cNvPr id="0" name=""/>
        <dsp:cNvSpPr/>
      </dsp:nvSpPr>
      <dsp:spPr>
        <a:xfrm>
          <a:off x="3731329" y="5595767"/>
          <a:ext cx="380891" cy="380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77B55-DF8D-4095-B975-2B8C10812121}">
      <dsp:nvSpPr>
        <dsp:cNvPr id="0" name=""/>
        <dsp:cNvSpPr/>
      </dsp:nvSpPr>
      <dsp:spPr>
        <a:xfrm>
          <a:off x="6677689" y="4443911"/>
          <a:ext cx="2972163" cy="12267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800" kern="1200" dirty="0" err="1" smtClean="0"/>
            <a:t>hotels</a:t>
          </a:r>
          <a:endParaRPr lang="en-US" sz="3800" kern="1200" dirty="0"/>
        </a:p>
      </dsp:txBody>
      <dsp:txXfrm>
        <a:off x="7112952" y="4623568"/>
        <a:ext cx="2101637" cy="867458"/>
      </dsp:txXfrm>
    </dsp:sp>
    <dsp:sp modelId="{97A0B4BF-6FD2-4772-B0DE-9EC39C792E98}">
      <dsp:nvSpPr>
        <dsp:cNvPr id="0" name=""/>
        <dsp:cNvSpPr/>
      </dsp:nvSpPr>
      <dsp:spPr>
        <a:xfrm>
          <a:off x="7316643" y="3645241"/>
          <a:ext cx="380891" cy="380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7955" y="1917125"/>
            <a:ext cx="5120640" cy="2560320"/>
          </a:xfrm>
        </p:spPr>
        <p:txBody>
          <a:bodyPr/>
          <a:lstStyle/>
          <a:p>
            <a:r>
              <a:rPr lang="en-US" sz="4800" dirty="0" smtClean="0">
                <a:solidFill>
                  <a:srgbClr val="7030A0"/>
                </a:solidFill>
              </a:rPr>
              <a:t>On Vacation </a:t>
            </a:r>
            <a:r>
              <a:rPr lang="es-PE" sz="4800" dirty="0" smtClean="0">
                <a:solidFill>
                  <a:srgbClr val="7030A0"/>
                </a:solidFill>
              </a:rPr>
              <a:t>!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7955" y="4615541"/>
            <a:ext cx="5120640" cy="1600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When You Travel</a:t>
            </a:r>
            <a:endParaRPr lang="en-US" sz="3200" dirty="0">
              <a:solidFill>
                <a:srgbClr val="7030A0"/>
              </a:solidFill>
            </a:endParaRPr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3703" y="0"/>
            <a:ext cx="5448297" cy="6858000"/>
          </a:xfrm>
        </p:spPr>
      </p:pic>
      <p:pic>
        <p:nvPicPr>
          <p:cNvPr id="1028" name="Picture 4" descr="http://www.cabbiescab.com/images/airplan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5687" y="645761"/>
            <a:ext cx="5845176" cy="325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747737" y="5229201"/>
            <a:ext cx="637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Comic Sans MS" pitchFamily="66" charset="0"/>
              </a:rPr>
              <a:t>Take photos</a:t>
            </a:r>
            <a:endParaRPr lang="en-US" sz="8000" b="1" dirty="0">
              <a:latin typeface="Comic Sans MS" pitchFamily="66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19" y="438944"/>
            <a:ext cx="658358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37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919536" y="5288340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mic Sans MS" pitchFamily="66" charset="0"/>
              </a:rPr>
              <a:t>Check into your hotel</a:t>
            </a:r>
            <a:endParaRPr lang="en-US" sz="6000" b="1" dirty="0">
              <a:latin typeface="Comic Sans MS" pitchFamily="66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372" y="516216"/>
            <a:ext cx="5193257" cy="4390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8747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3343491" y="165405"/>
            <a:ext cx="5040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omic Sans MS" pitchFamily="66" charset="0"/>
              </a:rPr>
              <a:t>unpack</a:t>
            </a:r>
            <a:endParaRPr lang="en-US" sz="6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39" y="1799726"/>
            <a:ext cx="460851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297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499036"/>
              </p:ext>
            </p:extLst>
          </p:nvPr>
        </p:nvGraphicFramePr>
        <p:xfrm>
          <a:off x="1193820" y="433129"/>
          <a:ext cx="9691893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4285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4 Imagen" descr="images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8282" y="285729"/>
            <a:ext cx="8786874" cy="6204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96540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iusa.org/_i/hero_pa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2" y="1575940"/>
            <a:ext cx="11830308" cy="512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5 CuadroTexto"/>
          <p:cNvSpPr txBox="1">
            <a:spLocks noChangeArrowheads="1"/>
          </p:cNvSpPr>
          <p:nvPr/>
        </p:nvSpPr>
        <p:spPr bwMode="auto">
          <a:xfrm>
            <a:off x="177948" y="652610"/>
            <a:ext cx="76438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7030A0"/>
                </a:solidFill>
                <a:latin typeface="Comic Sans MS" panose="030F0702030302020204" pitchFamily="66" charset="0"/>
              </a:rPr>
              <a:t>Packing her suitcase</a:t>
            </a:r>
            <a:endParaRPr lang="es-VE" sz="480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766755" y="0"/>
            <a:ext cx="5448297" cy="6858000"/>
          </a:xfrm>
        </p:spPr>
      </p:sp>
    </p:spTree>
    <p:extLst>
      <p:ext uri="{BB962C8B-B14F-4D97-AF65-F5344CB8AC3E}">
        <p14:creationId xmlns:p14="http://schemas.microsoft.com/office/powerpoint/2010/main" val="226093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60215" y="2885964"/>
            <a:ext cx="9622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  <a:latin typeface="Comic Sans MS" pitchFamily="66" charset="0"/>
              </a:rPr>
              <a:t>Get a passport</a:t>
            </a:r>
            <a:endParaRPr lang="en-US" sz="4800" b="1" dirty="0">
              <a:solidFill>
                <a:srgbClr val="7030A0"/>
              </a:solidFill>
              <a:latin typeface="Comic Sans MS" pitchFamily="66" charset="0"/>
            </a:endParaRPr>
          </a:p>
        </p:txBody>
      </p:sp>
      <p:pic>
        <p:nvPicPr>
          <p:cNvPr id="2050" name="Picture 2" descr="http://www.unco.edu/cie/assets/images/passport/passpo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25952"/>
            <a:ext cx="4996543" cy="66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397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1897993" y="404664"/>
            <a:ext cx="8532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Comic Sans MS" pitchFamily="66" charset="0"/>
              </a:rPr>
              <a:t>Buy a plane </a:t>
            </a:r>
            <a:r>
              <a:rPr lang="en-US" sz="6000" b="1" dirty="0">
                <a:solidFill>
                  <a:schemeClr val="bg1"/>
                </a:solidFill>
                <a:latin typeface="Comic Sans MS" pitchFamily="66" charset="0"/>
              </a:rPr>
              <a:t>ticket</a:t>
            </a:r>
            <a:endParaRPr lang="en-US" sz="6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68" y="2128912"/>
            <a:ext cx="9066818" cy="381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5173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76671" y="2531457"/>
            <a:ext cx="5430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Comic Sans MS" pitchFamily="66" charset="0"/>
              </a:rPr>
              <a:t>Buy a suitcase</a:t>
            </a:r>
            <a:endParaRPr lang="en-US" sz="7200" b="1" dirty="0">
              <a:latin typeface="Comic Sans MS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544" y="775778"/>
            <a:ext cx="5076056" cy="507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314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7" y="1707198"/>
            <a:ext cx="5832648" cy="467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2560837" y="-20002"/>
            <a:ext cx="71287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000" b="1" dirty="0" smtClean="0">
                <a:solidFill>
                  <a:schemeClr val="bg1"/>
                </a:solidFill>
                <a:latin typeface="Comic Sans MS" pitchFamily="66" charset="0"/>
              </a:rPr>
              <a:t>Go sightseeing</a:t>
            </a:r>
            <a:endParaRPr lang="en-US" sz="6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384" y="1886858"/>
            <a:ext cx="5665747" cy="422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20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535" y="1909079"/>
            <a:ext cx="7253354" cy="44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4 CuadroTexto"/>
          <p:cNvSpPr txBox="1"/>
          <p:nvPr/>
        </p:nvSpPr>
        <p:spPr>
          <a:xfrm>
            <a:off x="2513876" y="120897"/>
            <a:ext cx="67410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omic Sans MS" pitchFamily="66" charset="0"/>
              </a:rPr>
              <a:t>Rent a car</a:t>
            </a:r>
            <a:endParaRPr lang="en-US" sz="66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497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35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 Antiqua</vt:lpstr>
      <vt:lpstr>Comic Sans MS</vt:lpstr>
      <vt:lpstr>Sales Direction 16X9</vt:lpstr>
      <vt:lpstr>On Vacation 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2014-06-04T04:03:32Z</dcterms:created>
  <dcterms:modified xsi:type="dcterms:W3CDTF">2014-06-04T04:34:53Z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