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5" r:id="rId4"/>
    <p:sldId id="271" r:id="rId5"/>
    <p:sldId id="272" r:id="rId6"/>
    <p:sldId id="275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26" y="10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4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7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2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54B496-BF03-417C-B186-788FD7503F6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7630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Heroes – personal heroes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who is your personal hero?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953000"/>
            <a:ext cx="8458200" cy="914400"/>
          </a:xfrm>
        </p:spPr>
        <p:txBody>
          <a:bodyPr/>
          <a:lstStyle/>
          <a:p>
            <a:r>
              <a:rPr lang="en-US" dirty="0" smtClean="0"/>
              <a:t>Basic 06 – Unit 5b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549023" y="609600"/>
            <a:ext cx="10566777" cy="1447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My personal hero is my grandfather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74651"/>
            <a:ext cx="6295707" cy="4197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876300"/>
            <a:ext cx="88392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Activist : </a:t>
            </a:r>
          </a:p>
          <a:p>
            <a:r>
              <a:rPr lang="en-US" sz="4000" dirty="0">
                <a:solidFill>
                  <a:srgbClr val="002060"/>
                </a:solidFill>
              </a:rPr>
              <a:t>A person who fights for changes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8401" y="2971800"/>
            <a:ext cx="2637281" cy="2665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March_on_washington_Aug_28_196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905000"/>
            <a:ext cx="4878075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038600" y="446314"/>
            <a:ext cx="64770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Talk show hosts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19400" y="2133600"/>
            <a:ext cx="2743200" cy="3116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March_on_washington_Aug_28_196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132114"/>
            <a:ext cx="3657600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ldeas infantiles s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43" y="990600"/>
            <a:ext cx="4438599" cy="2286000"/>
          </a:xfrm>
          <a:prstGeom prst="rect">
            <a:avLst/>
          </a:prstGeom>
        </p:spPr>
      </p:pic>
      <p:pic>
        <p:nvPicPr>
          <p:cNvPr id="8" name="Picture 7" descr="caritas_internationalis_logo_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505200"/>
            <a:ext cx="5678424" cy="280983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04800"/>
            <a:ext cx="88392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Charities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ohnlund.com/Images/Hispanic-Woman-Doctor-Portrait-1001360027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" r="33090" b="11103"/>
          <a:stretch/>
        </p:blipFill>
        <p:spPr bwMode="auto">
          <a:xfrm>
            <a:off x="9221616" y="72159"/>
            <a:ext cx="178452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6750757" y="1438591"/>
            <a:ext cx="6010275" cy="6858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as a doctor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34845" y="3732344"/>
            <a:ext cx="3505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for a hospital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86581" y="3326953"/>
            <a:ext cx="3763478" cy="6858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with nurses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08905" y="1609126"/>
            <a:ext cx="1923614" cy="51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ight Arrow 6"/>
          <p:cNvSpPr/>
          <p:nvPr/>
        </p:nvSpPr>
        <p:spPr>
          <a:xfrm rot="2475811">
            <a:off x="3749899" y="2834484"/>
            <a:ext cx="3039704" cy="51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ight Arrow 7"/>
          <p:cNvSpPr/>
          <p:nvPr/>
        </p:nvSpPr>
        <p:spPr>
          <a:xfrm rot="5400000">
            <a:off x="3318100" y="2270725"/>
            <a:ext cx="1562099" cy="51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7" y="862735"/>
            <a:ext cx="2781300" cy="885825"/>
          </a:xfrm>
          <a:prstGeom prst="rect">
            <a:avLst/>
          </a:prstGeom>
        </p:spPr>
      </p:pic>
      <p:pic>
        <p:nvPicPr>
          <p:cNvPr id="2056" name="Picture 8" descr="https://encrypted-tbn1.gstatic.com/images?q=tbn:ANd9GcSXkwQ4RsGPIlY3ESMUYImjSiXSjkgSTOPpIPhVfVb97h1NdSu7j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09" y="4406445"/>
            <a:ext cx="18669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thornton.s3.amazonaws.com/content_images/431/El_Camino_Hospital_larg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6" r="1414" b="12618"/>
          <a:stretch/>
        </p:blipFill>
        <p:spPr bwMode="auto">
          <a:xfrm>
            <a:off x="7872438" y="4858614"/>
            <a:ext cx="431956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d1mxyp5ceukbya.cloudfront.net/images/scrubbing-in-premiere-boycott-controversy-nurses-mtv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2" y="4012753"/>
            <a:ext cx="4411360" cy="274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ristianfilmdatabase.com/wp-content/uploads/2013/12/1_dsn_img_L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4" y="-304800"/>
            <a:ext cx="3429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essentialbaby.com.au/2012/06/26/3405748/look-forward-420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56" y="164609"/>
            <a:ext cx="3312495" cy="239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irectionservice.org/cadre/images/Image3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72" y="3371850"/>
            <a:ext cx="2733179" cy="24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953124" y="2438400"/>
            <a:ext cx="6010275" cy="6858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forward to having her baby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01000" y="5872161"/>
            <a:ext cx="6010275" cy="6858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for evidence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032" name="Picture 8" descr="http://www.sapowernetworks.com.au/custom/files/media/he_looks_up_to_you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t="18076" r="52475"/>
          <a:stretch/>
        </p:blipFill>
        <p:spPr bwMode="auto">
          <a:xfrm>
            <a:off x="2143604" y="3353437"/>
            <a:ext cx="25908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575411" y="2656275"/>
            <a:ext cx="3763478" cy="6858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u</a:t>
            </a:r>
            <a:r>
              <a:rPr lang="en-US" sz="4000" dirty="0" smtClean="0">
                <a:solidFill>
                  <a:srgbClr val="FF0000"/>
                </a:solidFill>
              </a:rPr>
              <a:t>p to his father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029510" y="1115204"/>
            <a:ext cx="1923614" cy="51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ight Arrow 9"/>
          <p:cNvSpPr/>
          <p:nvPr/>
        </p:nvSpPr>
        <p:spPr>
          <a:xfrm rot="2475811">
            <a:off x="3340998" y="2950124"/>
            <a:ext cx="4888200" cy="51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ight Arrow 10"/>
          <p:cNvSpPr/>
          <p:nvPr/>
        </p:nvSpPr>
        <p:spPr>
          <a:xfrm rot="5400000">
            <a:off x="3138705" y="1776803"/>
            <a:ext cx="1562099" cy="51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659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4800" y="4191000"/>
            <a:ext cx="2090801" cy="2455862"/>
          </a:xfrm>
        </p:spPr>
      </p:pic>
      <p:sp>
        <p:nvSpPr>
          <p:cNvPr id="4" name="Cloud Callout 3"/>
          <p:cNvSpPr/>
          <p:nvPr/>
        </p:nvSpPr>
        <p:spPr>
          <a:xfrm>
            <a:off x="2050591" y="251576"/>
            <a:ext cx="7086600" cy="4267200"/>
          </a:xfrm>
          <a:prstGeom prst="cloudCallout">
            <a:avLst>
              <a:gd name="adj1" fmla="val 41151"/>
              <a:gd name="adj2" fmla="val 49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rgbClr val="002060"/>
              </a:solidFill>
              <a:latin typeface="Comic Sans MS" pitchFamily="66" charset="0"/>
              <a:sym typeface="Wingdings" pitchFamily="2" charset="2"/>
            </a:endParaRPr>
          </a:p>
        </p:txBody>
      </p:sp>
      <p:pic>
        <p:nvPicPr>
          <p:cNvPr id="5" name="Content Placeholder 6" descr="sas_airplan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34239" y="762000"/>
            <a:ext cx="2857500" cy="1948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ndex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1" y="874506"/>
            <a:ext cx="1770711" cy="2213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bora-bora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571628"/>
            <a:ext cx="1383473" cy="1748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01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217</TotalTime>
  <Words>46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Corbel</vt:lpstr>
      <vt:lpstr>Wingdings</vt:lpstr>
      <vt:lpstr>Parallax</vt:lpstr>
      <vt:lpstr>Heroes – personal heroes  who is your personal hero?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36</cp:revision>
  <dcterms:created xsi:type="dcterms:W3CDTF">2010-11-02T18:17:58Z</dcterms:created>
  <dcterms:modified xsi:type="dcterms:W3CDTF">2014-07-11T17:53:06Z</dcterms:modified>
</cp:coreProperties>
</file>