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13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02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93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419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63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38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57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08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0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7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0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9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6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8/7/2014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0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8/7/2014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0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8/7/2014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2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6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32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https://www.youtube.com/watch?v=N1W-1oBTLL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380" y="928816"/>
            <a:ext cx="8825658" cy="3329581"/>
          </a:xfrm>
        </p:spPr>
        <p:txBody>
          <a:bodyPr/>
          <a:lstStyle/>
          <a:p>
            <a:r>
              <a:rPr lang="en-US" dirty="0" smtClean="0"/>
              <a:t>Reading </a:t>
            </a:r>
            <a:endParaRPr lang="es-P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Making a difference</a:t>
            </a:r>
          </a:p>
          <a:p>
            <a:r>
              <a:rPr lang="en-US" sz="1200" u="sng" dirty="0">
                <a:hlinkClick r:id="rId2"/>
              </a:rPr>
              <a:t>https://</a:t>
            </a:r>
            <a:r>
              <a:rPr lang="en-US" sz="1200" u="sng" dirty="0" smtClean="0">
                <a:hlinkClick r:id="rId2"/>
              </a:rPr>
              <a:t>www.youtube.com/watch?v=N1W-1oBTLLE</a:t>
            </a:r>
            <a:r>
              <a:rPr lang="en-US" sz="1200" u="sng" dirty="0" smtClean="0"/>
              <a:t> </a:t>
            </a:r>
            <a:endParaRPr lang="es-PE" sz="1200" dirty="0"/>
          </a:p>
        </p:txBody>
      </p:sp>
      <p:pic>
        <p:nvPicPr>
          <p:cNvPr id="1028" name="Picture 4" descr="http://www.the666.com/fotos/make_the_diference-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409575"/>
            <a:ext cx="5591175" cy="592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25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www.the666.com/fotos/make_the_diference-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409575"/>
            <a:ext cx="5591175" cy="592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529" y="1063526"/>
            <a:ext cx="56287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How can you make a difference in the world</a:t>
            </a:r>
            <a:r>
              <a:rPr lang="es-PE" sz="3600" dirty="0" smtClean="0">
                <a:latin typeface="Comic Sans MS" panose="030F0702030302020204" pitchFamily="66" charset="0"/>
              </a:rPr>
              <a:t>?</a:t>
            </a:r>
            <a:endParaRPr lang="es-PE" sz="3600" dirty="0">
              <a:latin typeface="Comic Sans MS" panose="030F07020303020202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5656" y="3035201"/>
            <a:ext cx="56287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dirty="0" smtClean="0">
                <a:latin typeface="Comic Sans MS" panose="030F0702030302020204" pitchFamily="66" charset="0"/>
              </a:rPr>
              <a:t>I can </a:t>
            </a:r>
            <a:r>
              <a:rPr lang="es-PE" sz="3600" dirty="0" err="1" smtClean="0">
                <a:latin typeface="Comic Sans MS" panose="030F0702030302020204" pitchFamily="66" charset="0"/>
              </a:rPr>
              <a:t>make</a:t>
            </a:r>
            <a:r>
              <a:rPr lang="es-PE" sz="3600" dirty="0" smtClean="0">
                <a:latin typeface="Comic Sans MS" panose="030F0702030302020204" pitchFamily="66" charset="0"/>
              </a:rPr>
              <a:t> a </a:t>
            </a:r>
            <a:r>
              <a:rPr lang="es-PE" sz="3600" dirty="0" err="1" smtClean="0">
                <a:latin typeface="Comic Sans MS" panose="030F0702030302020204" pitchFamily="66" charset="0"/>
              </a:rPr>
              <a:t>difference</a:t>
            </a:r>
            <a:r>
              <a:rPr lang="es-PE" sz="3600" dirty="0" smtClean="0">
                <a:latin typeface="Comic Sans MS" panose="030F0702030302020204" pitchFamily="66" charset="0"/>
              </a:rPr>
              <a:t> in </a:t>
            </a:r>
            <a:r>
              <a:rPr lang="es-PE" sz="3600" dirty="0" err="1" smtClean="0">
                <a:latin typeface="Comic Sans MS" panose="030F0702030302020204" pitchFamily="66" charset="0"/>
              </a:rPr>
              <a:t>different</a:t>
            </a:r>
            <a:r>
              <a:rPr lang="es-PE" sz="3600" dirty="0" smtClean="0">
                <a:latin typeface="Comic Sans MS" panose="030F0702030302020204" pitchFamily="66" charset="0"/>
              </a:rPr>
              <a:t> </a:t>
            </a:r>
            <a:r>
              <a:rPr lang="es-PE" sz="3600" dirty="0" err="1" smtClean="0">
                <a:latin typeface="Comic Sans MS" panose="030F0702030302020204" pitchFamily="66" charset="0"/>
              </a:rPr>
              <a:t>ways</a:t>
            </a:r>
            <a:r>
              <a:rPr lang="es-PE" sz="3600" dirty="0" smtClean="0">
                <a:latin typeface="Comic Sans MS" panose="030F0702030302020204" pitchFamily="66" charset="0"/>
              </a:rPr>
              <a:t>. </a:t>
            </a:r>
            <a:r>
              <a:rPr lang="es-PE" sz="3600" dirty="0" err="1" smtClean="0">
                <a:latin typeface="Comic Sans MS" panose="030F0702030302020204" pitchFamily="66" charset="0"/>
              </a:rPr>
              <a:t>For</a:t>
            </a:r>
            <a:r>
              <a:rPr lang="es-PE" sz="3600" dirty="0" smtClean="0">
                <a:latin typeface="Comic Sans MS" panose="030F0702030302020204" pitchFamily="66" charset="0"/>
              </a:rPr>
              <a:t> </a:t>
            </a:r>
            <a:r>
              <a:rPr lang="es-PE" sz="3600" dirty="0" err="1" smtClean="0">
                <a:latin typeface="Comic Sans MS" panose="030F0702030302020204" pitchFamily="66" charset="0"/>
              </a:rPr>
              <a:t>example</a:t>
            </a:r>
            <a:r>
              <a:rPr lang="es-PE" sz="3600" dirty="0" smtClean="0">
                <a:latin typeface="Comic Sans MS" panose="030F0702030302020204" pitchFamily="66" charset="0"/>
              </a:rPr>
              <a:t>, I can…</a:t>
            </a:r>
            <a:endParaRPr lang="es-PE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05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Reading Strategies</a:t>
            </a:r>
            <a:endParaRPr lang="es-P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565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309843"/>
            <a:ext cx="2534848" cy="4933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3200" dirty="0" err="1" smtClean="0"/>
              <a:t>What</a:t>
            </a:r>
            <a:r>
              <a:rPr lang="es-PE" sz="3200" dirty="0" smtClean="0"/>
              <a:t> </a:t>
            </a:r>
            <a:r>
              <a:rPr lang="es-PE" sz="3200" dirty="0" err="1" smtClean="0"/>
              <a:t>things</a:t>
            </a:r>
            <a:r>
              <a:rPr lang="es-PE" sz="3200" dirty="0" smtClean="0"/>
              <a:t> can </a:t>
            </a:r>
            <a:r>
              <a:rPr lang="es-PE" sz="3200" dirty="0" err="1" smtClean="0"/>
              <a:t>you</a:t>
            </a:r>
            <a:r>
              <a:rPr lang="es-PE" sz="3200" dirty="0" smtClean="0"/>
              <a:t> do </a:t>
            </a:r>
            <a:r>
              <a:rPr lang="es-PE" sz="3200" dirty="0" err="1" smtClean="0"/>
              <a:t>when</a:t>
            </a:r>
            <a:r>
              <a:rPr lang="es-PE" sz="3200" dirty="0" smtClean="0"/>
              <a:t> </a:t>
            </a:r>
            <a:r>
              <a:rPr lang="es-PE" sz="3200" dirty="0" err="1" smtClean="0"/>
              <a:t>you</a:t>
            </a:r>
            <a:r>
              <a:rPr lang="es-PE" sz="3200" dirty="0" smtClean="0"/>
              <a:t> are </a:t>
            </a:r>
            <a:r>
              <a:rPr lang="es-PE" sz="3200" dirty="0" err="1" smtClean="0"/>
              <a:t>reading</a:t>
            </a:r>
            <a:r>
              <a:rPr lang="es-PE" sz="3200" dirty="0" smtClean="0"/>
              <a:t> </a:t>
            </a:r>
            <a:r>
              <a:rPr lang="es-PE" sz="3200" dirty="0" err="1" smtClean="0"/>
              <a:t>or</a:t>
            </a:r>
            <a:r>
              <a:rPr lang="es-PE" sz="3200" dirty="0" smtClean="0"/>
              <a:t> </a:t>
            </a:r>
            <a:r>
              <a:rPr lang="es-PE" sz="3200" dirty="0" err="1" smtClean="0"/>
              <a:t>looking</a:t>
            </a:r>
            <a:r>
              <a:rPr lang="es-PE" sz="3200" dirty="0" smtClean="0"/>
              <a:t> </a:t>
            </a:r>
            <a:r>
              <a:rPr lang="es-PE" sz="3200" dirty="0" err="1" smtClean="0"/>
              <a:t>for</a:t>
            </a:r>
            <a:r>
              <a:rPr lang="es-PE" sz="3200" dirty="0" smtClean="0"/>
              <a:t> </a:t>
            </a:r>
            <a:r>
              <a:rPr lang="es-PE" sz="3200" dirty="0" err="1" smtClean="0"/>
              <a:t>information</a:t>
            </a:r>
            <a:r>
              <a:rPr lang="es-PE" sz="3200" dirty="0" smtClean="0"/>
              <a:t> in a </a:t>
            </a:r>
            <a:r>
              <a:rPr lang="es-PE" sz="3200" dirty="0" err="1" smtClean="0"/>
              <a:t>reading</a:t>
            </a:r>
            <a:r>
              <a:rPr lang="es-PE" sz="3200" dirty="0" smtClean="0"/>
              <a:t>?</a:t>
            </a:r>
            <a:endParaRPr lang="es-PE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9" t="6838" r="5125" b="15271"/>
          <a:stretch/>
        </p:blipFill>
        <p:spPr bwMode="auto">
          <a:xfrm>
            <a:off x="2845837" y="0"/>
            <a:ext cx="9346163" cy="688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3655392" y="2529688"/>
            <a:ext cx="1310867" cy="247135"/>
          </a:xfrm>
          <a:prstGeom prst="roundRect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ounded Rectangle 6"/>
          <p:cNvSpPr/>
          <p:nvPr/>
        </p:nvSpPr>
        <p:spPr>
          <a:xfrm>
            <a:off x="5219089" y="4996669"/>
            <a:ext cx="696519" cy="247135"/>
          </a:xfrm>
          <a:prstGeom prst="roundRect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angle 5"/>
          <p:cNvSpPr/>
          <p:nvPr/>
        </p:nvSpPr>
        <p:spPr>
          <a:xfrm>
            <a:off x="3690341" y="2053080"/>
            <a:ext cx="124097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483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309843"/>
            <a:ext cx="2534848" cy="493396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200" dirty="0"/>
              <a:t>Ex A: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Scan </a:t>
            </a:r>
            <a:r>
              <a:rPr lang="en-US" sz="3200" dirty="0"/>
              <a:t>the article look at the pictures, the title and </a:t>
            </a:r>
            <a:r>
              <a:rPr lang="en-US" sz="3200" dirty="0" smtClean="0"/>
              <a:t>6 </a:t>
            </a:r>
            <a:r>
              <a:rPr lang="en-US" sz="3200" dirty="0"/>
              <a:t>countries mentioned in the reading. What do you know about them?</a:t>
            </a:r>
            <a:endParaRPr lang="es-PE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9" t="6838" r="5125" b="15271"/>
          <a:stretch/>
        </p:blipFill>
        <p:spPr bwMode="auto">
          <a:xfrm>
            <a:off x="2845837" y="0"/>
            <a:ext cx="9346163" cy="688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5219089" y="4996669"/>
            <a:ext cx="696519" cy="247135"/>
          </a:xfrm>
          <a:prstGeom prst="roundRect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angle 5"/>
          <p:cNvSpPr/>
          <p:nvPr/>
        </p:nvSpPr>
        <p:spPr>
          <a:xfrm>
            <a:off x="5771069" y="2038616"/>
            <a:ext cx="900320" cy="7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angle 7"/>
          <p:cNvSpPr/>
          <p:nvPr/>
        </p:nvSpPr>
        <p:spPr>
          <a:xfrm>
            <a:off x="5979622" y="3152069"/>
            <a:ext cx="34653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angle 8"/>
          <p:cNvSpPr/>
          <p:nvPr/>
        </p:nvSpPr>
        <p:spPr>
          <a:xfrm>
            <a:off x="5153692" y="5198085"/>
            <a:ext cx="7619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angle 9"/>
          <p:cNvSpPr/>
          <p:nvPr/>
        </p:nvSpPr>
        <p:spPr>
          <a:xfrm>
            <a:off x="3631418" y="6140975"/>
            <a:ext cx="206958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angle 10"/>
          <p:cNvSpPr/>
          <p:nvPr/>
        </p:nvSpPr>
        <p:spPr>
          <a:xfrm>
            <a:off x="5806354" y="2731104"/>
            <a:ext cx="51980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788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9" grpId="0" animBg="1"/>
      <p:bldP spid="9" grpId="1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309843"/>
            <a:ext cx="2534848" cy="4933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 B:	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Scan </a:t>
            </a:r>
            <a:r>
              <a:rPr lang="en-US" sz="3200" dirty="0"/>
              <a:t>the article and complete the chart.</a:t>
            </a:r>
            <a:endParaRPr lang="es-PE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9" t="6838" r="5125" b="15271"/>
          <a:stretch/>
        </p:blipFill>
        <p:spPr bwMode="auto">
          <a:xfrm>
            <a:off x="2845837" y="0"/>
            <a:ext cx="9346163" cy="688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5219088" y="1833580"/>
            <a:ext cx="1417685" cy="247135"/>
          </a:xfrm>
          <a:prstGeom prst="roundRect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ounded Rectangle 7"/>
          <p:cNvSpPr/>
          <p:nvPr/>
        </p:nvSpPr>
        <p:spPr>
          <a:xfrm>
            <a:off x="3719668" y="3177474"/>
            <a:ext cx="1417685" cy="247135"/>
          </a:xfrm>
          <a:prstGeom prst="roundRect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ounded Rectangle 8"/>
          <p:cNvSpPr/>
          <p:nvPr/>
        </p:nvSpPr>
        <p:spPr>
          <a:xfrm>
            <a:off x="3606597" y="4336026"/>
            <a:ext cx="3433300" cy="717755"/>
          </a:xfrm>
          <a:prstGeom prst="roundRect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884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248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12" y="582561"/>
            <a:ext cx="4174130" cy="1447800"/>
          </a:xfrm>
        </p:spPr>
        <p:txBody>
          <a:bodyPr/>
          <a:lstStyle/>
          <a:p>
            <a:r>
              <a:rPr lang="es-PE" sz="2800" dirty="0" err="1" smtClean="0"/>
              <a:t>Make</a:t>
            </a:r>
            <a:r>
              <a:rPr lang="es-PE" sz="2800" dirty="0" smtClean="0"/>
              <a:t> a </a:t>
            </a:r>
            <a:r>
              <a:rPr lang="es-PE" sz="2800" dirty="0" err="1" smtClean="0"/>
              <a:t>list</a:t>
            </a:r>
            <a:r>
              <a:rPr lang="es-PE" sz="2800" dirty="0" smtClean="0"/>
              <a:t> of 5 </a:t>
            </a:r>
            <a:r>
              <a:rPr lang="es-PE" sz="2800" dirty="0" err="1" smtClean="0"/>
              <a:t>things</a:t>
            </a:r>
            <a:r>
              <a:rPr lang="es-PE" sz="2800" dirty="0" smtClean="0"/>
              <a:t> </a:t>
            </a:r>
            <a:r>
              <a:rPr lang="es-PE" sz="2800" dirty="0" err="1" smtClean="0"/>
              <a:t>you</a:t>
            </a:r>
            <a:r>
              <a:rPr lang="es-PE" sz="2800" dirty="0" smtClean="0"/>
              <a:t> can do </a:t>
            </a:r>
            <a:r>
              <a:rPr lang="es-PE" sz="2800" dirty="0" err="1" smtClean="0"/>
              <a:t>to</a:t>
            </a:r>
            <a:r>
              <a:rPr lang="es-PE" sz="2800" dirty="0"/>
              <a:t> </a:t>
            </a:r>
            <a:r>
              <a:rPr lang="es-PE" sz="2800" dirty="0" err="1" smtClean="0"/>
              <a:t>make</a:t>
            </a:r>
            <a:r>
              <a:rPr lang="es-PE" sz="2800" dirty="0" smtClean="0"/>
              <a:t> a </a:t>
            </a:r>
            <a:r>
              <a:rPr lang="es-PE" sz="2800" dirty="0" err="1" smtClean="0"/>
              <a:t>difference</a:t>
            </a:r>
            <a:endParaRPr lang="es-PE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6917" y="2155886"/>
            <a:ext cx="5555226" cy="4244914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PE" sz="2400" dirty="0" err="1" smtClean="0"/>
              <a:t>Smile</a:t>
            </a:r>
            <a:r>
              <a:rPr lang="es-PE" sz="2400" dirty="0" smtClean="0"/>
              <a:t> at </a:t>
            </a:r>
            <a:r>
              <a:rPr lang="es-PE" sz="2400" dirty="0" err="1" smtClean="0"/>
              <a:t>someone</a:t>
            </a:r>
            <a:endParaRPr lang="es-PE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s-PE" sz="2400" dirty="0" err="1" smtClean="0"/>
              <a:t>Give</a:t>
            </a:r>
            <a:r>
              <a:rPr lang="es-PE" sz="2400" dirty="0" smtClean="0"/>
              <a:t> a </a:t>
            </a:r>
            <a:r>
              <a:rPr lang="es-PE" sz="2400" dirty="0" err="1" smtClean="0"/>
              <a:t>hug</a:t>
            </a:r>
            <a:r>
              <a:rPr lang="es-PE" sz="2400" dirty="0" smtClean="0"/>
              <a:t> and </a:t>
            </a:r>
            <a:r>
              <a:rPr lang="es-PE" sz="2400" dirty="0" err="1" smtClean="0"/>
              <a:t>say</a:t>
            </a:r>
            <a:r>
              <a:rPr lang="es-PE" sz="2400" dirty="0" smtClean="0"/>
              <a:t> </a:t>
            </a:r>
            <a:r>
              <a:rPr lang="es-PE" sz="2400" dirty="0" err="1" smtClean="0"/>
              <a:t>thank</a:t>
            </a:r>
            <a:r>
              <a:rPr lang="es-PE" sz="2400" dirty="0" smtClean="0"/>
              <a:t> </a:t>
            </a:r>
            <a:r>
              <a:rPr lang="es-PE" sz="2400" dirty="0" err="1" smtClean="0"/>
              <a:t>you</a:t>
            </a:r>
            <a:r>
              <a:rPr lang="es-PE" sz="2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2400" dirty="0" err="1" smtClean="0"/>
              <a:t>Buy</a:t>
            </a:r>
            <a:r>
              <a:rPr lang="es-PE" sz="2400" dirty="0" smtClean="0"/>
              <a:t> a </a:t>
            </a:r>
            <a:r>
              <a:rPr lang="es-PE" sz="2400" dirty="0" err="1" smtClean="0"/>
              <a:t>small</a:t>
            </a:r>
            <a:r>
              <a:rPr lang="es-PE" sz="2400" dirty="0" smtClean="0"/>
              <a:t> chocolate a </a:t>
            </a:r>
            <a:r>
              <a:rPr lang="es-PE" sz="2400" dirty="0" err="1" smtClean="0"/>
              <a:t>give</a:t>
            </a:r>
            <a:r>
              <a:rPr lang="es-PE" sz="2400" dirty="0" smtClean="0"/>
              <a:t> </a:t>
            </a:r>
            <a:r>
              <a:rPr lang="es-PE" sz="2400" dirty="0" err="1" smtClean="0"/>
              <a:t>it</a:t>
            </a:r>
            <a:r>
              <a:rPr lang="es-PE" sz="2400" dirty="0" smtClean="0"/>
              <a:t> </a:t>
            </a:r>
            <a:r>
              <a:rPr lang="es-PE" sz="2400" dirty="0" err="1" smtClean="0"/>
              <a:t>to</a:t>
            </a:r>
            <a:r>
              <a:rPr lang="es-PE" sz="2400" dirty="0" smtClean="0"/>
              <a:t> </a:t>
            </a:r>
            <a:r>
              <a:rPr lang="es-PE" sz="2400" dirty="0" err="1" smtClean="0"/>
              <a:t>someone</a:t>
            </a:r>
            <a:r>
              <a:rPr lang="es-PE" sz="2400" dirty="0" smtClean="0"/>
              <a:t> </a:t>
            </a:r>
            <a:r>
              <a:rPr lang="es-PE" sz="2400" dirty="0" err="1" smtClean="0"/>
              <a:t>to</a:t>
            </a:r>
            <a:r>
              <a:rPr lang="es-PE" sz="2400" dirty="0" smtClean="0"/>
              <a:t> </a:t>
            </a:r>
            <a:r>
              <a:rPr lang="es-PE" sz="2400" dirty="0" err="1" smtClean="0"/>
              <a:t>make</a:t>
            </a:r>
            <a:r>
              <a:rPr lang="es-PE" sz="2400" dirty="0" smtClean="0"/>
              <a:t> </a:t>
            </a:r>
            <a:r>
              <a:rPr lang="es-PE" sz="2400" dirty="0" err="1" smtClean="0"/>
              <a:t>that</a:t>
            </a:r>
            <a:r>
              <a:rPr lang="es-PE" sz="2400" dirty="0" smtClean="0"/>
              <a:t> </a:t>
            </a:r>
            <a:r>
              <a:rPr lang="es-PE" sz="2400" dirty="0" err="1" smtClean="0"/>
              <a:t>person</a:t>
            </a:r>
            <a:r>
              <a:rPr lang="es-PE" sz="2400" dirty="0" smtClean="0"/>
              <a:t> </a:t>
            </a:r>
            <a:r>
              <a:rPr lang="es-PE" sz="2400" dirty="0" err="1" smtClean="0"/>
              <a:t>smile</a:t>
            </a:r>
            <a:r>
              <a:rPr lang="es-PE" sz="2400" dirty="0" smtClean="0"/>
              <a:t> </a:t>
            </a:r>
            <a:r>
              <a:rPr lang="es-PE" sz="2400" dirty="0" smtClean="0">
                <a:sym typeface="Wingdings" panose="05000000000000000000" pitchFamily="2" charset="2"/>
              </a:rPr>
              <a:t>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2400" dirty="0" err="1" smtClean="0">
                <a:sym typeface="Wingdings" panose="05000000000000000000" pitchFamily="2" charset="2"/>
              </a:rPr>
              <a:t>Make</a:t>
            </a:r>
            <a:r>
              <a:rPr lang="es-PE" sz="2400" dirty="0" smtClean="0">
                <a:sym typeface="Wingdings" panose="05000000000000000000" pitchFamily="2" charset="2"/>
              </a:rPr>
              <a:t> </a:t>
            </a:r>
            <a:r>
              <a:rPr lang="es-PE" sz="2400" dirty="0" err="1" smtClean="0">
                <a:sym typeface="Wingdings" panose="05000000000000000000" pitchFamily="2" charset="2"/>
              </a:rPr>
              <a:t>my</a:t>
            </a:r>
            <a:r>
              <a:rPr lang="es-PE" sz="2400" dirty="0" smtClean="0">
                <a:sym typeface="Wingdings" panose="05000000000000000000" pitchFamily="2" charset="2"/>
              </a:rPr>
              <a:t> </a:t>
            </a:r>
            <a:r>
              <a:rPr lang="es-PE" sz="2400" dirty="0" err="1" smtClean="0">
                <a:sym typeface="Wingdings" panose="05000000000000000000" pitchFamily="2" charset="2"/>
              </a:rPr>
              <a:t>bed</a:t>
            </a:r>
            <a:r>
              <a:rPr lang="es-PE" sz="2400" dirty="0" smtClean="0">
                <a:sym typeface="Wingdings" panose="05000000000000000000" pitchFamily="2" charset="2"/>
              </a:rPr>
              <a:t> and </a:t>
            </a:r>
            <a:r>
              <a:rPr lang="es-PE" sz="2400" dirty="0" err="1" smtClean="0">
                <a:sym typeface="Wingdings" panose="05000000000000000000" pitchFamily="2" charset="2"/>
              </a:rPr>
              <a:t>clean</a:t>
            </a:r>
            <a:r>
              <a:rPr lang="es-PE" sz="2400" dirty="0" smtClean="0">
                <a:sym typeface="Wingdings" panose="05000000000000000000" pitchFamily="2" charset="2"/>
              </a:rPr>
              <a:t> </a:t>
            </a:r>
            <a:r>
              <a:rPr lang="es-PE" sz="2400" dirty="0" err="1" smtClean="0">
                <a:sym typeface="Wingdings" panose="05000000000000000000" pitchFamily="2" charset="2"/>
              </a:rPr>
              <a:t>the</a:t>
            </a:r>
            <a:r>
              <a:rPr lang="es-PE" sz="2400" dirty="0" smtClean="0">
                <a:sym typeface="Wingdings" panose="05000000000000000000" pitchFamily="2" charset="2"/>
              </a:rPr>
              <a:t> </a:t>
            </a:r>
            <a:r>
              <a:rPr lang="es-PE" sz="2400" dirty="0" err="1" smtClean="0">
                <a:sym typeface="Wingdings" panose="05000000000000000000" pitchFamily="2" charset="2"/>
              </a:rPr>
              <a:t>house</a:t>
            </a:r>
            <a:r>
              <a:rPr lang="es-PE" sz="2400" dirty="0" smtClean="0"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2400" dirty="0" err="1" smtClean="0">
                <a:sym typeface="Wingdings" panose="05000000000000000000" pitchFamily="2" charset="2"/>
              </a:rPr>
              <a:t>Visit</a:t>
            </a:r>
            <a:r>
              <a:rPr lang="es-PE" sz="2400" dirty="0" smtClean="0">
                <a:sym typeface="Wingdings" panose="05000000000000000000" pitchFamily="2" charset="2"/>
              </a:rPr>
              <a:t> </a:t>
            </a:r>
            <a:r>
              <a:rPr lang="es-PE" sz="2400" dirty="0" err="1" smtClean="0">
                <a:sym typeface="Wingdings" panose="05000000000000000000" pitchFamily="2" charset="2"/>
              </a:rPr>
              <a:t>an</a:t>
            </a:r>
            <a:r>
              <a:rPr lang="es-PE" sz="2400" dirty="0" smtClean="0">
                <a:sym typeface="Wingdings" panose="05000000000000000000" pitchFamily="2" charset="2"/>
              </a:rPr>
              <a:t> </a:t>
            </a:r>
            <a:r>
              <a:rPr lang="es-PE" sz="2400" dirty="0" err="1" smtClean="0">
                <a:sym typeface="Wingdings" panose="05000000000000000000" pitchFamily="2" charset="2"/>
              </a:rPr>
              <a:t>orphanage</a:t>
            </a:r>
            <a:r>
              <a:rPr lang="es-PE" sz="2400" dirty="0">
                <a:sym typeface="Wingdings" panose="05000000000000000000" pitchFamily="2" charset="2"/>
              </a:rPr>
              <a:t>.</a:t>
            </a:r>
            <a:endParaRPr lang="es-PE" sz="2400" dirty="0" smtClean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s-PE" sz="2400" dirty="0"/>
          </a:p>
        </p:txBody>
      </p:sp>
      <p:pic>
        <p:nvPicPr>
          <p:cNvPr id="4098" name="Picture 2" descr="http://media-cache-ak0.pinimg.com/736x/c7/0a/c7/c70ac78303e846e87fa5a265c91bc54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717" y="690878"/>
            <a:ext cx="3771900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90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133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Comic Sans MS</vt:lpstr>
      <vt:lpstr>Wingdings</vt:lpstr>
      <vt:lpstr>Wingdings 3</vt:lpstr>
      <vt:lpstr>Ion</vt:lpstr>
      <vt:lpstr>Reading </vt:lpstr>
      <vt:lpstr>PowerPoint Presentation</vt:lpstr>
      <vt:lpstr>Reading Strategies</vt:lpstr>
      <vt:lpstr>PowerPoint Presentation</vt:lpstr>
      <vt:lpstr>PowerPoint Presentation</vt:lpstr>
      <vt:lpstr>PowerPoint Presentation</vt:lpstr>
      <vt:lpstr>PowerPoint Presentation</vt:lpstr>
      <vt:lpstr>Make a list of 5 things you can do to make a difference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</dc:title>
  <dc:creator>Koshka</dc:creator>
  <cp:lastModifiedBy>Koshka</cp:lastModifiedBy>
  <cp:revision>7</cp:revision>
  <dcterms:created xsi:type="dcterms:W3CDTF">2014-07-11T17:54:42Z</dcterms:created>
  <dcterms:modified xsi:type="dcterms:W3CDTF">2014-08-08T04:41:34Z</dcterms:modified>
</cp:coreProperties>
</file>