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8" r:id="rId4"/>
    <p:sldId id="269" r:id="rId5"/>
    <p:sldId id="258" r:id="rId6"/>
    <p:sldId id="267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0D6081-D082-42D4-B6DF-9D70C8C00AC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DEC2A58B-F5C9-4DFA-A2BC-F901A03CDD4E}">
      <dgm:prSet phldrT="[Text]" custT="1"/>
      <dgm:spPr/>
      <dgm:t>
        <a:bodyPr/>
        <a:lstStyle/>
        <a:p>
          <a:r>
            <a:rPr lang="en-US" sz="2400" b="1" dirty="0" smtClean="0">
              <a:solidFill>
                <a:srgbClr val="0070C0"/>
              </a:solidFill>
            </a:rPr>
            <a:t>My hero: my grandpa </a:t>
          </a:r>
          <a:endParaRPr lang="es-PE" sz="2400" b="1" dirty="0">
            <a:solidFill>
              <a:srgbClr val="0070C0"/>
            </a:solidFill>
          </a:endParaRPr>
        </a:p>
      </dgm:t>
    </dgm:pt>
    <dgm:pt modelId="{32D828FF-D7C1-4D43-A845-4F023CCC8DAE}" type="parTrans" cxnId="{23BF0B33-19B2-4ECB-B39E-D21D4338074D}">
      <dgm:prSet/>
      <dgm:spPr/>
      <dgm:t>
        <a:bodyPr/>
        <a:lstStyle/>
        <a:p>
          <a:endParaRPr lang="es-PE" sz="1800" b="1">
            <a:solidFill>
              <a:srgbClr val="0070C0"/>
            </a:solidFill>
          </a:endParaRPr>
        </a:p>
      </dgm:t>
    </dgm:pt>
    <dgm:pt modelId="{A6DE1085-F1B7-41C5-9AA8-112E80BA56DE}" type="sibTrans" cxnId="{23BF0B33-19B2-4ECB-B39E-D21D4338074D}">
      <dgm:prSet/>
      <dgm:spPr/>
      <dgm:t>
        <a:bodyPr/>
        <a:lstStyle/>
        <a:p>
          <a:endParaRPr lang="es-PE" sz="1800" b="1">
            <a:solidFill>
              <a:srgbClr val="0070C0"/>
            </a:solidFill>
          </a:endParaRPr>
        </a:p>
      </dgm:t>
    </dgm:pt>
    <dgm:pt modelId="{E2C0D88C-BC7C-4435-8380-336CBAB6B39E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0070C0"/>
              </a:solidFill>
            </a:rPr>
            <a:t>Born Arequipa</a:t>
          </a:r>
        </a:p>
        <a:p>
          <a:r>
            <a:rPr lang="en-US" sz="1200" b="1" dirty="0" smtClean="0">
              <a:solidFill>
                <a:srgbClr val="0070C0"/>
              </a:solidFill>
            </a:rPr>
            <a:t>1931</a:t>
          </a:r>
          <a:endParaRPr lang="es-PE" sz="1200" b="1" dirty="0">
            <a:solidFill>
              <a:srgbClr val="0070C0"/>
            </a:solidFill>
          </a:endParaRPr>
        </a:p>
      </dgm:t>
    </dgm:pt>
    <dgm:pt modelId="{E3AD1747-F84D-48E0-81B5-967C903095CC}" type="parTrans" cxnId="{E4533C2A-05F7-4439-B540-E88CED0B96AE}">
      <dgm:prSet/>
      <dgm:spPr/>
      <dgm:t>
        <a:bodyPr/>
        <a:lstStyle/>
        <a:p>
          <a:endParaRPr lang="es-PE" sz="1800" b="1">
            <a:solidFill>
              <a:srgbClr val="0070C0"/>
            </a:solidFill>
          </a:endParaRPr>
        </a:p>
      </dgm:t>
    </dgm:pt>
    <dgm:pt modelId="{F1D20B45-139E-4A45-B6DC-C22EBAE820C7}" type="sibTrans" cxnId="{E4533C2A-05F7-4439-B540-E88CED0B96AE}">
      <dgm:prSet/>
      <dgm:spPr/>
      <dgm:t>
        <a:bodyPr/>
        <a:lstStyle/>
        <a:p>
          <a:endParaRPr lang="es-PE" sz="1800" b="1">
            <a:solidFill>
              <a:srgbClr val="0070C0"/>
            </a:solidFill>
          </a:endParaRPr>
        </a:p>
      </dgm:t>
    </dgm:pt>
    <dgm:pt modelId="{D156DECA-CCDE-47D0-907A-CC21B6A4362A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0070C0"/>
              </a:solidFill>
            </a:rPr>
            <a:t>Work: </a:t>
          </a:r>
        </a:p>
        <a:p>
          <a:r>
            <a:rPr lang="en-US" sz="1200" b="1" dirty="0" smtClean="0">
              <a:solidFill>
                <a:srgbClr val="0070C0"/>
              </a:solidFill>
            </a:rPr>
            <a:t>Bolivia </a:t>
          </a:r>
        </a:p>
        <a:p>
          <a:r>
            <a:rPr lang="en-US" sz="1200" b="1" dirty="0" smtClean="0">
              <a:solidFill>
                <a:srgbClr val="0070C0"/>
              </a:solidFill>
            </a:rPr>
            <a:t>Callao Port</a:t>
          </a:r>
        </a:p>
        <a:p>
          <a:r>
            <a:rPr lang="en-US" sz="1200" b="1" dirty="0" err="1" smtClean="0">
              <a:solidFill>
                <a:srgbClr val="0070C0"/>
              </a:solidFill>
            </a:rPr>
            <a:t>Ilo</a:t>
          </a:r>
          <a:r>
            <a:rPr lang="en-US" sz="1200" b="1" dirty="0" smtClean="0">
              <a:solidFill>
                <a:srgbClr val="0070C0"/>
              </a:solidFill>
            </a:rPr>
            <a:t> Port</a:t>
          </a:r>
          <a:endParaRPr lang="es-PE" sz="1200" b="1" dirty="0">
            <a:solidFill>
              <a:srgbClr val="0070C0"/>
            </a:solidFill>
          </a:endParaRPr>
        </a:p>
      </dgm:t>
    </dgm:pt>
    <dgm:pt modelId="{3A76909D-F307-45BD-B14F-C16763F2DC4F}" type="parTrans" cxnId="{D07AA68B-9731-430F-ABCD-0C123970F398}">
      <dgm:prSet/>
      <dgm:spPr/>
      <dgm:t>
        <a:bodyPr/>
        <a:lstStyle/>
        <a:p>
          <a:endParaRPr lang="es-PE" sz="1800" b="1">
            <a:solidFill>
              <a:srgbClr val="0070C0"/>
            </a:solidFill>
          </a:endParaRPr>
        </a:p>
      </dgm:t>
    </dgm:pt>
    <dgm:pt modelId="{C62EBC01-0438-41EA-A883-E35ACE10EF5A}" type="sibTrans" cxnId="{D07AA68B-9731-430F-ABCD-0C123970F398}">
      <dgm:prSet/>
      <dgm:spPr/>
      <dgm:t>
        <a:bodyPr/>
        <a:lstStyle/>
        <a:p>
          <a:endParaRPr lang="es-PE" sz="1800" b="1">
            <a:solidFill>
              <a:srgbClr val="0070C0"/>
            </a:solidFill>
          </a:endParaRPr>
        </a:p>
      </dgm:t>
    </dgm:pt>
    <dgm:pt modelId="{26C505EC-B232-49BD-95F0-474BC4622029}">
      <dgm:prSet custT="1"/>
      <dgm:spPr/>
      <dgm:t>
        <a:bodyPr/>
        <a:lstStyle/>
        <a:p>
          <a:r>
            <a:rPr lang="en-US" sz="1200" b="1" dirty="0" smtClean="0">
              <a:solidFill>
                <a:srgbClr val="0070C0"/>
              </a:solidFill>
            </a:rPr>
            <a:t>Got married : 1950</a:t>
          </a:r>
          <a:endParaRPr lang="es-PE" sz="1200" b="1" dirty="0">
            <a:solidFill>
              <a:srgbClr val="0070C0"/>
            </a:solidFill>
          </a:endParaRPr>
        </a:p>
      </dgm:t>
    </dgm:pt>
    <dgm:pt modelId="{CA8EFE7B-86D8-4D26-88CA-E7FAA7EBD5FC}" type="parTrans" cxnId="{385B9813-9918-404D-B0CC-1A7E8516D463}">
      <dgm:prSet/>
      <dgm:spPr/>
      <dgm:t>
        <a:bodyPr/>
        <a:lstStyle/>
        <a:p>
          <a:endParaRPr lang="es-PE" sz="1800" b="1">
            <a:solidFill>
              <a:srgbClr val="0070C0"/>
            </a:solidFill>
          </a:endParaRPr>
        </a:p>
      </dgm:t>
    </dgm:pt>
    <dgm:pt modelId="{D211426D-BEA4-4740-AFCB-3E59D60D2D28}" type="sibTrans" cxnId="{385B9813-9918-404D-B0CC-1A7E8516D463}">
      <dgm:prSet/>
      <dgm:spPr/>
      <dgm:t>
        <a:bodyPr/>
        <a:lstStyle/>
        <a:p>
          <a:endParaRPr lang="es-PE" sz="1800" b="1">
            <a:solidFill>
              <a:srgbClr val="0070C0"/>
            </a:solidFill>
          </a:endParaRPr>
        </a:p>
      </dgm:t>
    </dgm:pt>
    <dgm:pt modelId="{CD9F0FD0-1D4D-4AEE-AB6E-571DAFF7D240}">
      <dgm:prSet custT="1"/>
      <dgm:spPr/>
      <dgm:t>
        <a:bodyPr/>
        <a:lstStyle/>
        <a:p>
          <a:r>
            <a:rPr lang="en-US" sz="1200" b="1" dirty="0" smtClean="0">
              <a:solidFill>
                <a:srgbClr val="0070C0"/>
              </a:solidFill>
            </a:rPr>
            <a:t>Founded his own company 1985</a:t>
          </a:r>
          <a:endParaRPr lang="es-PE" sz="1200" b="1" dirty="0">
            <a:solidFill>
              <a:srgbClr val="0070C0"/>
            </a:solidFill>
          </a:endParaRPr>
        </a:p>
      </dgm:t>
    </dgm:pt>
    <dgm:pt modelId="{1A5B0539-FB2B-42F2-AA79-CDA8DBC24D85}" type="parTrans" cxnId="{6B6BCB2B-949F-42DD-BF43-957FB3047EA7}">
      <dgm:prSet/>
      <dgm:spPr/>
      <dgm:t>
        <a:bodyPr/>
        <a:lstStyle/>
        <a:p>
          <a:endParaRPr lang="es-PE" sz="1800" b="1">
            <a:solidFill>
              <a:srgbClr val="0070C0"/>
            </a:solidFill>
          </a:endParaRPr>
        </a:p>
      </dgm:t>
    </dgm:pt>
    <dgm:pt modelId="{9BA4E903-52B3-4F23-9071-A3D6565B8616}" type="sibTrans" cxnId="{6B6BCB2B-949F-42DD-BF43-957FB3047EA7}">
      <dgm:prSet/>
      <dgm:spPr/>
      <dgm:t>
        <a:bodyPr/>
        <a:lstStyle/>
        <a:p>
          <a:endParaRPr lang="es-PE" sz="1800" b="1">
            <a:solidFill>
              <a:srgbClr val="0070C0"/>
            </a:solidFill>
          </a:endParaRPr>
        </a:p>
      </dgm:t>
    </dgm:pt>
    <dgm:pt modelId="{03BCC076-9202-4947-97B6-8B4417CBB8D4}" type="asst">
      <dgm:prSet custT="1"/>
      <dgm:spPr/>
      <dgm:t>
        <a:bodyPr/>
        <a:lstStyle/>
        <a:p>
          <a:r>
            <a:rPr lang="en-US" sz="2000" b="1" dirty="0" smtClean="0">
              <a:solidFill>
                <a:srgbClr val="0070C0"/>
              </a:solidFill>
            </a:rPr>
            <a:t>3 brothers</a:t>
          </a:r>
        </a:p>
        <a:p>
          <a:r>
            <a:rPr lang="en-US" sz="2000" b="1" dirty="0" smtClean="0">
              <a:solidFill>
                <a:srgbClr val="0070C0"/>
              </a:solidFill>
            </a:rPr>
            <a:t>3 sisters</a:t>
          </a:r>
          <a:endParaRPr lang="es-PE" sz="2000" dirty="0"/>
        </a:p>
      </dgm:t>
    </dgm:pt>
    <dgm:pt modelId="{65552155-30D5-4FEE-BD2C-6EA9F1EAC536}" type="parTrans" cxnId="{5BBB1611-73AD-46BC-A68A-E276454FBBEC}">
      <dgm:prSet/>
      <dgm:spPr/>
      <dgm:t>
        <a:bodyPr/>
        <a:lstStyle/>
        <a:p>
          <a:endParaRPr lang="es-PE"/>
        </a:p>
      </dgm:t>
    </dgm:pt>
    <dgm:pt modelId="{DA33F12B-65B5-4EE6-8533-6E860165E5DD}" type="sibTrans" cxnId="{5BBB1611-73AD-46BC-A68A-E276454FBBEC}">
      <dgm:prSet/>
      <dgm:spPr/>
      <dgm:t>
        <a:bodyPr/>
        <a:lstStyle/>
        <a:p>
          <a:endParaRPr lang="es-PE"/>
        </a:p>
      </dgm:t>
    </dgm:pt>
    <dgm:pt modelId="{9835FE49-95B9-4B84-BFC7-EA9E7689EAF8}" type="pres">
      <dgm:prSet presAssocID="{C80D6081-D082-42D4-B6DF-9D70C8C00A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F483DAC-BC38-4E6F-9193-2F3194C9431C}" type="pres">
      <dgm:prSet presAssocID="{DEC2A58B-F5C9-4DFA-A2BC-F901A03CDD4E}" presName="hierRoot1" presStyleCnt="0">
        <dgm:presLayoutVars>
          <dgm:hierBranch val="init"/>
        </dgm:presLayoutVars>
      </dgm:prSet>
      <dgm:spPr/>
    </dgm:pt>
    <dgm:pt modelId="{1212414E-64EF-4B6C-BE3A-6ADDA98E3F3A}" type="pres">
      <dgm:prSet presAssocID="{DEC2A58B-F5C9-4DFA-A2BC-F901A03CDD4E}" presName="rootComposite1" presStyleCnt="0"/>
      <dgm:spPr/>
    </dgm:pt>
    <dgm:pt modelId="{728FC71F-D9F0-43EF-AB8B-B070E9259933}" type="pres">
      <dgm:prSet presAssocID="{DEC2A58B-F5C9-4DFA-A2BC-F901A03CDD4E}" presName="rootText1" presStyleLbl="node0" presStyleIdx="0" presStyleCnt="1" custLinFactNeighborX="-1143" custLinFactNeighborY="1311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D1737DCB-04F4-4EF4-B564-4279C6881304}" type="pres">
      <dgm:prSet presAssocID="{DEC2A58B-F5C9-4DFA-A2BC-F901A03CDD4E}" presName="rootConnector1" presStyleLbl="node1" presStyleIdx="0" presStyleCnt="0"/>
      <dgm:spPr/>
    </dgm:pt>
    <dgm:pt modelId="{A5624B75-6D4B-43D0-AB33-757137DD77D9}" type="pres">
      <dgm:prSet presAssocID="{DEC2A58B-F5C9-4DFA-A2BC-F901A03CDD4E}" presName="hierChild2" presStyleCnt="0"/>
      <dgm:spPr/>
    </dgm:pt>
    <dgm:pt modelId="{F41ED55E-AAF8-47F0-A06D-0D5361308D68}" type="pres">
      <dgm:prSet presAssocID="{E3AD1747-F84D-48E0-81B5-967C903095CC}" presName="Name37" presStyleLbl="parChTrans1D2" presStyleIdx="0" presStyleCnt="4"/>
      <dgm:spPr/>
    </dgm:pt>
    <dgm:pt modelId="{E8980852-A476-432C-B694-45309EAFE574}" type="pres">
      <dgm:prSet presAssocID="{E2C0D88C-BC7C-4435-8380-336CBAB6B39E}" presName="hierRoot2" presStyleCnt="0">
        <dgm:presLayoutVars>
          <dgm:hierBranch val="init"/>
        </dgm:presLayoutVars>
      </dgm:prSet>
      <dgm:spPr/>
    </dgm:pt>
    <dgm:pt modelId="{338AC74F-E3F2-4367-9522-437089BAAC85}" type="pres">
      <dgm:prSet presAssocID="{E2C0D88C-BC7C-4435-8380-336CBAB6B39E}" presName="rootComposite" presStyleCnt="0"/>
      <dgm:spPr/>
    </dgm:pt>
    <dgm:pt modelId="{ABD303BB-3AE1-44D4-AFC6-46176BD42748}" type="pres">
      <dgm:prSet presAssocID="{E2C0D88C-BC7C-4435-8380-336CBAB6B39E}" presName="rootText" presStyleLbl="node2" presStyleIdx="0" presStyleCnt="3" custLinFactY="-26244" custLinFactNeighborX="18606" custLinFactNeighborY="-100000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EA9D79F0-10A2-434F-B58D-87BDF8872B88}" type="pres">
      <dgm:prSet presAssocID="{E2C0D88C-BC7C-4435-8380-336CBAB6B39E}" presName="rootConnector" presStyleLbl="node2" presStyleIdx="0" presStyleCnt="3"/>
      <dgm:spPr/>
    </dgm:pt>
    <dgm:pt modelId="{24E0E5AC-EF36-4D43-820D-2E70568DB859}" type="pres">
      <dgm:prSet presAssocID="{E2C0D88C-BC7C-4435-8380-336CBAB6B39E}" presName="hierChild4" presStyleCnt="0"/>
      <dgm:spPr/>
    </dgm:pt>
    <dgm:pt modelId="{1AA948EC-DB8A-4760-A2D8-7593C473C4A3}" type="pres">
      <dgm:prSet presAssocID="{E2C0D88C-BC7C-4435-8380-336CBAB6B39E}" presName="hierChild5" presStyleCnt="0"/>
      <dgm:spPr/>
    </dgm:pt>
    <dgm:pt modelId="{2BC1ED46-1A89-417F-902E-E60770A56791}" type="pres">
      <dgm:prSet presAssocID="{3A76909D-F307-45BD-B14F-C16763F2DC4F}" presName="Name37" presStyleLbl="parChTrans1D2" presStyleIdx="1" presStyleCnt="4"/>
      <dgm:spPr/>
    </dgm:pt>
    <dgm:pt modelId="{2973AFCE-83BE-4A16-86AA-4F6E03FAFC7A}" type="pres">
      <dgm:prSet presAssocID="{D156DECA-CCDE-47D0-907A-CC21B6A4362A}" presName="hierRoot2" presStyleCnt="0">
        <dgm:presLayoutVars>
          <dgm:hierBranch val="init"/>
        </dgm:presLayoutVars>
      </dgm:prSet>
      <dgm:spPr/>
    </dgm:pt>
    <dgm:pt modelId="{A1D224B6-F340-4D02-B206-326E665150C6}" type="pres">
      <dgm:prSet presAssocID="{D156DECA-CCDE-47D0-907A-CC21B6A4362A}" presName="rootComposite" presStyleCnt="0"/>
      <dgm:spPr/>
    </dgm:pt>
    <dgm:pt modelId="{DDAB0B9C-DA14-4AEF-BC80-F7F1128A1D2F}" type="pres">
      <dgm:prSet presAssocID="{D156DECA-CCDE-47D0-907A-CC21B6A4362A}" presName="rootText" presStyleLbl="node2" presStyleIdx="1" presStyleCnt="3" custAng="0" custLinFactNeighborX="-97987" custLinFactNeighborY="830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F84D6F09-326C-4220-B0F4-2E1811C7623B}" type="pres">
      <dgm:prSet presAssocID="{D156DECA-CCDE-47D0-907A-CC21B6A4362A}" presName="rootConnector" presStyleLbl="node2" presStyleIdx="1" presStyleCnt="3"/>
      <dgm:spPr/>
    </dgm:pt>
    <dgm:pt modelId="{032075D2-D5CC-49BE-A474-A8B04070DFAD}" type="pres">
      <dgm:prSet presAssocID="{D156DECA-CCDE-47D0-907A-CC21B6A4362A}" presName="hierChild4" presStyleCnt="0"/>
      <dgm:spPr/>
    </dgm:pt>
    <dgm:pt modelId="{5792D3DA-A2F2-4A0B-8805-FACBF9187208}" type="pres">
      <dgm:prSet presAssocID="{1A5B0539-FB2B-42F2-AA79-CDA8DBC24D85}" presName="Name37" presStyleLbl="parChTrans1D3" presStyleIdx="0" presStyleCnt="1"/>
      <dgm:spPr/>
    </dgm:pt>
    <dgm:pt modelId="{414C9F05-549A-49AF-9422-7A55BC8B30F8}" type="pres">
      <dgm:prSet presAssocID="{CD9F0FD0-1D4D-4AEE-AB6E-571DAFF7D240}" presName="hierRoot2" presStyleCnt="0">
        <dgm:presLayoutVars>
          <dgm:hierBranch val="init"/>
        </dgm:presLayoutVars>
      </dgm:prSet>
      <dgm:spPr/>
    </dgm:pt>
    <dgm:pt modelId="{7D5EF157-4246-4BED-94FF-B072FDE1ED69}" type="pres">
      <dgm:prSet presAssocID="{CD9F0FD0-1D4D-4AEE-AB6E-571DAFF7D240}" presName="rootComposite" presStyleCnt="0"/>
      <dgm:spPr/>
    </dgm:pt>
    <dgm:pt modelId="{63C25947-BEEC-48D7-B93C-0789FEEDDB61}" type="pres">
      <dgm:prSet presAssocID="{CD9F0FD0-1D4D-4AEE-AB6E-571DAFF7D240}" presName="rootText" presStyleLbl="node3" presStyleIdx="0" presStyleCnt="1" custLinFactX="-100000" custLinFactNeighborX="-115283" custLinFactNeighborY="43204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724E8B1D-9D3D-4E15-A482-C7DC16826353}" type="pres">
      <dgm:prSet presAssocID="{CD9F0FD0-1D4D-4AEE-AB6E-571DAFF7D240}" presName="rootConnector" presStyleLbl="node3" presStyleIdx="0" presStyleCnt="1"/>
      <dgm:spPr/>
    </dgm:pt>
    <dgm:pt modelId="{C68A682F-8345-4803-A781-E3093B8147A2}" type="pres">
      <dgm:prSet presAssocID="{CD9F0FD0-1D4D-4AEE-AB6E-571DAFF7D240}" presName="hierChild4" presStyleCnt="0"/>
      <dgm:spPr/>
    </dgm:pt>
    <dgm:pt modelId="{D78DAC39-D41D-42D6-AC87-2F8A581984A8}" type="pres">
      <dgm:prSet presAssocID="{CD9F0FD0-1D4D-4AEE-AB6E-571DAFF7D240}" presName="hierChild5" presStyleCnt="0"/>
      <dgm:spPr/>
    </dgm:pt>
    <dgm:pt modelId="{5F3BC819-A2DE-46B5-8D65-4AFA0AF0D604}" type="pres">
      <dgm:prSet presAssocID="{D156DECA-CCDE-47D0-907A-CC21B6A4362A}" presName="hierChild5" presStyleCnt="0"/>
      <dgm:spPr/>
    </dgm:pt>
    <dgm:pt modelId="{A92BC232-62DB-469B-B924-4BEEE9F86F14}" type="pres">
      <dgm:prSet presAssocID="{CA8EFE7B-86D8-4D26-88CA-E7FAA7EBD5FC}" presName="Name37" presStyleLbl="parChTrans1D2" presStyleIdx="2" presStyleCnt="4"/>
      <dgm:spPr/>
    </dgm:pt>
    <dgm:pt modelId="{D173C548-6225-463E-BB68-BA8B94814836}" type="pres">
      <dgm:prSet presAssocID="{26C505EC-B232-49BD-95F0-474BC4622029}" presName="hierRoot2" presStyleCnt="0">
        <dgm:presLayoutVars>
          <dgm:hierBranch val="init"/>
        </dgm:presLayoutVars>
      </dgm:prSet>
      <dgm:spPr/>
    </dgm:pt>
    <dgm:pt modelId="{8E63FFF4-6D64-4F40-97B3-AFA85FC8278C}" type="pres">
      <dgm:prSet presAssocID="{26C505EC-B232-49BD-95F0-474BC4622029}" presName="rootComposite" presStyleCnt="0"/>
      <dgm:spPr/>
    </dgm:pt>
    <dgm:pt modelId="{EA9DEF2C-7A50-4827-80A7-37FEA0D2FF59}" type="pres">
      <dgm:prSet presAssocID="{26C505EC-B232-49BD-95F0-474BC4622029}" presName="rootText" presStyleLbl="node2" presStyleIdx="2" presStyleCnt="3" custLinFactNeighborX="-26678" custLinFactNeighborY="-33672">
        <dgm:presLayoutVars>
          <dgm:chPref val="3"/>
        </dgm:presLayoutVars>
      </dgm:prSet>
      <dgm:spPr/>
    </dgm:pt>
    <dgm:pt modelId="{898B8267-E0E1-45FC-AE3B-3DB7CF1E8DB0}" type="pres">
      <dgm:prSet presAssocID="{26C505EC-B232-49BD-95F0-474BC4622029}" presName="rootConnector" presStyleLbl="node2" presStyleIdx="2" presStyleCnt="3"/>
      <dgm:spPr/>
    </dgm:pt>
    <dgm:pt modelId="{CF0C1A15-2472-4232-B6F1-E2692B235ED0}" type="pres">
      <dgm:prSet presAssocID="{26C505EC-B232-49BD-95F0-474BC4622029}" presName="hierChild4" presStyleCnt="0"/>
      <dgm:spPr/>
    </dgm:pt>
    <dgm:pt modelId="{3F2AD61D-7A95-46F7-92EC-6E63BD88F99C}" type="pres">
      <dgm:prSet presAssocID="{26C505EC-B232-49BD-95F0-474BC4622029}" presName="hierChild5" presStyleCnt="0"/>
      <dgm:spPr/>
    </dgm:pt>
    <dgm:pt modelId="{491B0958-2A44-4A54-A08E-C0D9A7AB2FF3}" type="pres">
      <dgm:prSet presAssocID="{DEC2A58B-F5C9-4DFA-A2BC-F901A03CDD4E}" presName="hierChild3" presStyleCnt="0"/>
      <dgm:spPr/>
    </dgm:pt>
    <dgm:pt modelId="{9A912F90-C367-4E66-A3FF-B0EE194AA50E}" type="pres">
      <dgm:prSet presAssocID="{65552155-30D5-4FEE-BD2C-6EA9F1EAC536}" presName="Name111" presStyleLbl="parChTrans1D2" presStyleIdx="3" presStyleCnt="4"/>
      <dgm:spPr/>
    </dgm:pt>
    <dgm:pt modelId="{4926A19B-DFD9-432B-9B2B-5800C6F26DE1}" type="pres">
      <dgm:prSet presAssocID="{03BCC076-9202-4947-97B6-8B4417CBB8D4}" presName="hierRoot3" presStyleCnt="0">
        <dgm:presLayoutVars>
          <dgm:hierBranch val="init"/>
        </dgm:presLayoutVars>
      </dgm:prSet>
      <dgm:spPr/>
    </dgm:pt>
    <dgm:pt modelId="{D7F06357-41F8-4A0A-BC8A-4DC994917E2D}" type="pres">
      <dgm:prSet presAssocID="{03BCC076-9202-4947-97B6-8B4417CBB8D4}" presName="rootComposite3" presStyleCnt="0"/>
      <dgm:spPr/>
    </dgm:pt>
    <dgm:pt modelId="{ECC686FD-A662-4855-95D1-D1EC57F755C7}" type="pres">
      <dgm:prSet presAssocID="{03BCC076-9202-4947-97B6-8B4417CBB8D4}" presName="rootText3" presStyleLbl="asst1" presStyleIdx="0" presStyleCnt="1" custLinFactX="88975" custLinFactNeighborX="100000" custLinFactNeighborY="-26238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C6DAA03F-2187-491A-A4F8-77822FCA6834}" type="pres">
      <dgm:prSet presAssocID="{03BCC076-9202-4947-97B6-8B4417CBB8D4}" presName="rootConnector3" presStyleLbl="asst1" presStyleIdx="0" presStyleCnt="1"/>
      <dgm:spPr/>
    </dgm:pt>
    <dgm:pt modelId="{961DB18C-96F5-4DEF-A32B-481576C3DA17}" type="pres">
      <dgm:prSet presAssocID="{03BCC076-9202-4947-97B6-8B4417CBB8D4}" presName="hierChild6" presStyleCnt="0"/>
      <dgm:spPr/>
    </dgm:pt>
    <dgm:pt modelId="{84C17560-4D89-4AFB-B85F-C125BF17546D}" type="pres">
      <dgm:prSet presAssocID="{03BCC076-9202-4947-97B6-8B4417CBB8D4}" presName="hierChild7" presStyleCnt="0"/>
      <dgm:spPr/>
    </dgm:pt>
  </dgm:ptLst>
  <dgm:cxnLst>
    <dgm:cxn modelId="{7A5C741B-375F-4C6D-9290-BD784F753A3B}" type="presOf" srcId="{E2C0D88C-BC7C-4435-8380-336CBAB6B39E}" destId="{EA9D79F0-10A2-434F-B58D-87BDF8872B88}" srcOrd="1" destOrd="0" presId="urn:microsoft.com/office/officeart/2005/8/layout/orgChart1"/>
    <dgm:cxn modelId="{3355472D-690A-457F-87BA-DBC028CCBF9F}" type="presOf" srcId="{03BCC076-9202-4947-97B6-8B4417CBB8D4}" destId="{ECC686FD-A662-4855-95D1-D1EC57F755C7}" srcOrd="0" destOrd="0" presId="urn:microsoft.com/office/officeart/2005/8/layout/orgChart1"/>
    <dgm:cxn modelId="{412AAD53-9A81-40A0-8251-010FBD65BEA4}" type="presOf" srcId="{3A76909D-F307-45BD-B14F-C16763F2DC4F}" destId="{2BC1ED46-1A89-417F-902E-E60770A56791}" srcOrd="0" destOrd="0" presId="urn:microsoft.com/office/officeart/2005/8/layout/orgChart1"/>
    <dgm:cxn modelId="{80D15972-D33A-4D46-B752-2BEC7C66696D}" type="presOf" srcId="{1A5B0539-FB2B-42F2-AA79-CDA8DBC24D85}" destId="{5792D3DA-A2F2-4A0B-8805-FACBF9187208}" srcOrd="0" destOrd="0" presId="urn:microsoft.com/office/officeart/2005/8/layout/orgChart1"/>
    <dgm:cxn modelId="{A70DEB47-A09B-4A1A-A95F-1D42BD14AD29}" type="presOf" srcId="{CA8EFE7B-86D8-4D26-88CA-E7FAA7EBD5FC}" destId="{A92BC232-62DB-469B-B924-4BEEE9F86F14}" srcOrd="0" destOrd="0" presId="urn:microsoft.com/office/officeart/2005/8/layout/orgChart1"/>
    <dgm:cxn modelId="{D07AA68B-9731-430F-ABCD-0C123970F398}" srcId="{DEC2A58B-F5C9-4DFA-A2BC-F901A03CDD4E}" destId="{D156DECA-CCDE-47D0-907A-CC21B6A4362A}" srcOrd="2" destOrd="0" parTransId="{3A76909D-F307-45BD-B14F-C16763F2DC4F}" sibTransId="{C62EBC01-0438-41EA-A883-E35ACE10EF5A}"/>
    <dgm:cxn modelId="{95105EED-C4D2-486D-9229-0086666D1574}" type="presOf" srcId="{65552155-30D5-4FEE-BD2C-6EA9F1EAC536}" destId="{9A912F90-C367-4E66-A3FF-B0EE194AA50E}" srcOrd="0" destOrd="0" presId="urn:microsoft.com/office/officeart/2005/8/layout/orgChart1"/>
    <dgm:cxn modelId="{685198F3-7E8D-4662-B0C1-A0DD71EF2CB5}" type="presOf" srcId="{26C505EC-B232-49BD-95F0-474BC4622029}" destId="{EA9DEF2C-7A50-4827-80A7-37FEA0D2FF59}" srcOrd="0" destOrd="0" presId="urn:microsoft.com/office/officeart/2005/8/layout/orgChart1"/>
    <dgm:cxn modelId="{6B6BCB2B-949F-42DD-BF43-957FB3047EA7}" srcId="{D156DECA-CCDE-47D0-907A-CC21B6A4362A}" destId="{CD9F0FD0-1D4D-4AEE-AB6E-571DAFF7D240}" srcOrd="0" destOrd="0" parTransId="{1A5B0539-FB2B-42F2-AA79-CDA8DBC24D85}" sibTransId="{9BA4E903-52B3-4F23-9071-A3D6565B8616}"/>
    <dgm:cxn modelId="{87DD39D6-6E9A-4379-B159-0D6A7FD20066}" type="presOf" srcId="{DEC2A58B-F5C9-4DFA-A2BC-F901A03CDD4E}" destId="{728FC71F-D9F0-43EF-AB8B-B070E9259933}" srcOrd="0" destOrd="0" presId="urn:microsoft.com/office/officeart/2005/8/layout/orgChart1"/>
    <dgm:cxn modelId="{36F75CF8-B3E4-46EA-8C6A-494925F0DC50}" type="presOf" srcId="{CD9F0FD0-1D4D-4AEE-AB6E-571DAFF7D240}" destId="{724E8B1D-9D3D-4E15-A482-C7DC16826353}" srcOrd="1" destOrd="0" presId="urn:microsoft.com/office/officeart/2005/8/layout/orgChart1"/>
    <dgm:cxn modelId="{14039349-D05B-41B1-8CFF-4E9747C3A7BC}" type="presOf" srcId="{C80D6081-D082-42D4-B6DF-9D70C8C00AC6}" destId="{9835FE49-95B9-4B84-BFC7-EA9E7689EAF8}" srcOrd="0" destOrd="0" presId="urn:microsoft.com/office/officeart/2005/8/layout/orgChart1"/>
    <dgm:cxn modelId="{31809AB6-6AA8-45DB-8036-2EFE981FDE3C}" type="presOf" srcId="{26C505EC-B232-49BD-95F0-474BC4622029}" destId="{898B8267-E0E1-45FC-AE3B-3DB7CF1E8DB0}" srcOrd="1" destOrd="0" presId="urn:microsoft.com/office/officeart/2005/8/layout/orgChart1"/>
    <dgm:cxn modelId="{804926C8-EDA1-4766-8F1D-04B03BF5E40E}" type="presOf" srcId="{03BCC076-9202-4947-97B6-8B4417CBB8D4}" destId="{C6DAA03F-2187-491A-A4F8-77822FCA6834}" srcOrd="1" destOrd="0" presId="urn:microsoft.com/office/officeart/2005/8/layout/orgChart1"/>
    <dgm:cxn modelId="{1517BCEE-0006-4425-A244-4C0A5FB480C0}" type="presOf" srcId="{D156DECA-CCDE-47D0-907A-CC21B6A4362A}" destId="{DDAB0B9C-DA14-4AEF-BC80-F7F1128A1D2F}" srcOrd="0" destOrd="0" presId="urn:microsoft.com/office/officeart/2005/8/layout/orgChart1"/>
    <dgm:cxn modelId="{B0502341-6136-4676-A610-7A46E34C2013}" type="presOf" srcId="{D156DECA-CCDE-47D0-907A-CC21B6A4362A}" destId="{F84D6F09-326C-4220-B0F4-2E1811C7623B}" srcOrd="1" destOrd="0" presId="urn:microsoft.com/office/officeart/2005/8/layout/orgChart1"/>
    <dgm:cxn modelId="{385B9813-9918-404D-B0CC-1A7E8516D463}" srcId="{DEC2A58B-F5C9-4DFA-A2BC-F901A03CDD4E}" destId="{26C505EC-B232-49BD-95F0-474BC4622029}" srcOrd="3" destOrd="0" parTransId="{CA8EFE7B-86D8-4D26-88CA-E7FAA7EBD5FC}" sibTransId="{D211426D-BEA4-4740-AFCB-3E59D60D2D28}"/>
    <dgm:cxn modelId="{B76AB026-C204-4BEE-BA1B-2B5368A0BA14}" type="presOf" srcId="{CD9F0FD0-1D4D-4AEE-AB6E-571DAFF7D240}" destId="{63C25947-BEEC-48D7-B93C-0789FEEDDB61}" srcOrd="0" destOrd="0" presId="urn:microsoft.com/office/officeart/2005/8/layout/orgChart1"/>
    <dgm:cxn modelId="{A771D09C-814F-4A55-87FE-62B07998BAB4}" type="presOf" srcId="{E3AD1747-F84D-48E0-81B5-967C903095CC}" destId="{F41ED55E-AAF8-47F0-A06D-0D5361308D68}" srcOrd="0" destOrd="0" presId="urn:microsoft.com/office/officeart/2005/8/layout/orgChart1"/>
    <dgm:cxn modelId="{E4533C2A-05F7-4439-B540-E88CED0B96AE}" srcId="{DEC2A58B-F5C9-4DFA-A2BC-F901A03CDD4E}" destId="{E2C0D88C-BC7C-4435-8380-336CBAB6B39E}" srcOrd="1" destOrd="0" parTransId="{E3AD1747-F84D-48E0-81B5-967C903095CC}" sibTransId="{F1D20B45-139E-4A45-B6DC-C22EBAE820C7}"/>
    <dgm:cxn modelId="{23BF0B33-19B2-4ECB-B39E-D21D4338074D}" srcId="{C80D6081-D082-42D4-B6DF-9D70C8C00AC6}" destId="{DEC2A58B-F5C9-4DFA-A2BC-F901A03CDD4E}" srcOrd="0" destOrd="0" parTransId="{32D828FF-D7C1-4D43-A845-4F023CCC8DAE}" sibTransId="{A6DE1085-F1B7-41C5-9AA8-112E80BA56DE}"/>
    <dgm:cxn modelId="{2C68BE8A-692E-428C-AD29-432D0500DFEE}" type="presOf" srcId="{DEC2A58B-F5C9-4DFA-A2BC-F901A03CDD4E}" destId="{D1737DCB-04F4-4EF4-B564-4279C6881304}" srcOrd="1" destOrd="0" presId="urn:microsoft.com/office/officeart/2005/8/layout/orgChart1"/>
    <dgm:cxn modelId="{5BBB1611-73AD-46BC-A68A-E276454FBBEC}" srcId="{DEC2A58B-F5C9-4DFA-A2BC-F901A03CDD4E}" destId="{03BCC076-9202-4947-97B6-8B4417CBB8D4}" srcOrd="0" destOrd="0" parTransId="{65552155-30D5-4FEE-BD2C-6EA9F1EAC536}" sibTransId="{DA33F12B-65B5-4EE6-8533-6E860165E5DD}"/>
    <dgm:cxn modelId="{FC2EBD4A-4587-412A-8FF0-CFAC30D4B02A}" type="presOf" srcId="{E2C0D88C-BC7C-4435-8380-336CBAB6B39E}" destId="{ABD303BB-3AE1-44D4-AFC6-46176BD42748}" srcOrd="0" destOrd="0" presId="urn:microsoft.com/office/officeart/2005/8/layout/orgChart1"/>
    <dgm:cxn modelId="{255DB381-4378-4E56-8A82-25DA7C1F676D}" type="presParOf" srcId="{9835FE49-95B9-4B84-BFC7-EA9E7689EAF8}" destId="{3F483DAC-BC38-4E6F-9193-2F3194C9431C}" srcOrd="0" destOrd="0" presId="urn:microsoft.com/office/officeart/2005/8/layout/orgChart1"/>
    <dgm:cxn modelId="{DD205F72-A7C4-461B-AF7C-C746A4D3B7F8}" type="presParOf" srcId="{3F483DAC-BC38-4E6F-9193-2F3194C9431C}" destId="{1212414E-64EF-4B6C-BE3A-6ADDA98E3F3A}" srcOrd="0" destOrd="0" presId="urn:microsoft.com/office/officeart/2005/8/layout/orgChart1"/>
    <dgm:cxn modelId="{7B8B8ADF-D297-4D60-803C-7679C329FBC4}" type="presParOf" srcId="{1212414E-64EF-4B6C-BE3A-6ADDA98E3F3A}" destId="{728FC71F-D9F0-43EF-AB8B-B070E9259933}" srcOrd="0" destOrd="0" presId="urn:microsoft.com/office/officeart/2005/8/layout/orgChart1"/>
    <dgm:cxn modelId="{2E4841D8-6973-4751-A2AD-90B13F137E77}" type="presParOf" srcId="{1212414E-64EF-4B6C-BE3A-6ADDA98E3F3A}" destId="{D1737DCB-04F4-4EF4-B564-4279C6881304}" srcOrd="1" destOrd="0" presId="urn:microsoft.com/office/officeart/2005/8/layout/orgChart1"/>
    <dgm:cxn modelId="{746BA05E-A1BC-4CE9-9004-51B6A5A7563E}" type="presParOf" srcId="{3F483DAC-BC38-4E6F-9193-2F3194C9431C}" destId="{A5624B75-6D4B-43D0-AB33-757137DD77D9}" srcOrd="1" destOrd="0" presId="urn:microsoft.com/office/officeart/2005/8/layout/orgChart1"/>
    <dgm:cxn modelId="{573AA066-841D-4609-A07A-C110739078D4}" type="presParOf" srcId="{A5624B75-6D4B-43D0-AB33-757137DD77D9}" destId="{F41ED55E-AAF8-47F0-A06D-0D5361308D68}" srcOrd="0" destOrd="0" presId="urn:microsoft.com/office/officeart/2005/8/layout/orgChart1"/>
    <dgm:cxn modelId="{43713DFF-23BB-450F-BA60-588B99926711}" type="presParOf" srcId="{A5624B75-6D4B-43D0-AB33-757137DD77D9}" destId="{E8980852-A476-432C-B694-45309EAFE574}" srcOrd="1" destOrd="0" presId="urn:microsoft.com/office/officeart/2005/8/layout/orgChart1"/>
    <dgm:cxn modelId="{5CA1896F-4A66-4703-9AF9-DBD54D870369}" type="presParOf" srcId="{E8980852-A476-432C-B694-45309EAFE574}" destId="{338AC74F-E3F2-4367-9522-437089BAAC85}" srcOrd="0" destOrd="0" presId="urn:microsoft.com/office/officeart/2005/8/layout/orgChart1"/>
    <dgm:cxn modelId="{F1028EC5-715D-4ADC-8AD2-A9B1A46BC7F9}" type="presParOf" srcId="{338AC74F-E3F2-4367-9522-437089BAAC85}" destId="{ABD303BB-3AE1-44D4-AFC6-46176BD42748}" srcOrd="0" destOrd="0" presId="urn:microsoft.com/office/officeart/2005/8/layout/orgChart1"/>
    <dgm:cxn modelId="{5F1AB2E5-299B-4B2F-B1F0-9CBDE3ED770A}" type="presParOf" srcId="{338AC74F-E3F2-4367-9522-437089BAAC85}" destId="{EA9D79F0-10A2-434F-B58D-87BDF8872B88}" srcOrd="1" destOrd="0" presId="urn:microsoft.com/office/officeart/2005/8/layout/orgChart1"/>
    <dgm:cxn modelId="{B380B170-46CA-4663-88E4-8828291D1E88}" type="presParOf" srcId="{E8980852-A476-432C-B694-45309EAFE574}" destId="{24E0E5AC-EF36-4D43-820D-2E70568DB859}" srcOrd="1" destOrd="0" presId="urn:microsoft.com/office/officeart/2005/8/layout/orgChart1"/>
    <dgm:cxn modelId="{0EC1BECF-E9D9-4A3C-8065-DDEC7709863A}" type="presParOf" srcId="{E8980852-A476-432C-B694-45309EAFE574}" destId="{1AA948EC-DB8A-4760-A2D8-7593C473C4A3}" srcOrd="2" destOrd="0" presId="urn:microsoft.com/office/officeart/2005/8/layout/orgChart1"/>
    <dgm:cxn modelId="{96A64F83-824F-4FCE-B9CF-E91AC70C2A78}" type="presParOf" srcId="{A5624B75-6D4B-43D0-AB33-757137DD77D9}" destId="{2BC1ED46-1A89-417F-902E-E60770A56791}" srcOrd="2" destOrd="0" presId="urn:microsoft.com/office/officeart/2005/8/layout/orgChart1"/>
    <dgm:cxn modelId="{6D0893E3-DED0-4A40-9638-FB9610C32C93}" type="presParOf" srcId="{A5624B75-6D4B-43D0-AB33-757137DD77D9}" destId="{2973AFCE-83BE-4A16-86AA-4F6E03FAFC7A}" srcOrd="3" destOrd="0" presId="urn:microsoft.com/office/officeart/2005/8/layout/orgChart1"/>
    <dgm:cxn modelId="{050AB900-2BDD-4149-8A35-16E8B2CF9851}" type="presParOf" srcId="{2973AFCE-83BE-4A16-86AA-4F6E03FAFC7A}" destId="{A1D224B6-F340-4D02-B206-326E665150C6}" srcOrd="0" destOrd="0" presId="urn:microsoft.com/office/officeart/2005/8/layout/orgChart1"/>
    <dgm:cxn modelId="{530582A4-AFB2-4FB8-B87B-E58851E29D67}" type="presParOf" srcId="{A1D224B6-F340-4D02-B206-326E665150C6}" destId="{DDAB0B9C-DA14-4AEF-BC80-F7F1128A1D2F}" srcOrd="0" destOrd="0" presId="urn:microsoft.com/office/officeart/2005/8/layout/orgChart1"/>
    <dgm:cxn modelId="{1FA5A82A-79B9-4873-B6A3-8ABD5F689763}" type="presParOf" srcId="{A1D224B6-F340-4D02-B206-326E665150C6}" destId="{F84D6F09-326C-4220-B0F4-2E1811C7623B}" srcOrd="1" destOrd="0" presId="urn:microsoft.com/office/officeart/2005/8/layout/orgChart1"/>
    <dgm:cxn modelId="{F631A598-AFE1-4072-B008-8BF532FA5CA9}" type="presParOf" srcId="{2973AFCE-83BE-4A16-86AA-4F6E03FAFC7A}" destId="{032075D2-D5CC-49BE-A474-A8B04070DFAD}" srcOrd="1" destOrd="0" presId="urn:microsoft.com/office/officeart/2005/8/layout/orgChart1"/>
    <dgm:cxn modelId="{B6AFFA17-7DDA-4682-AC65-3C6F756C2A16}" type="presParOf" srcId="{032075D2-D5CC-49BE-A474-A8B04070DFAD}" destId="{5792D3DA-A2F2-4A0B-8805-FACBF9187208}" srcOrd="0" destOrd="0" presId="urn:microsoft.com/office/officeart/2005/8/layout/orgChart1"/>
    <dgm:cxn modelId="{B2BD2435-F54C-4664-B14D-5E97E06F63B9}" type="presParOf" srcId="{032075D2-D5CC-49BE-A474-A8B04070DFAD}" destId="{414C9F05-549A-49AF-9422-7A55BC8B30F8}" srcOrd="1" destOrd="0" presId="urn:microsoft.com/office/officeart/2005/8/layout/orgChart1"/>
    <dgm:cxn modelId="{A35CD78E-C668-4752-9425-7194778C1D90}" type="presParOf" srcId="{414C9F05-549A-49AF-9422-7A55BC8B30F8}" destId="{7D5EF157-4246-4BED-94FF-B072FDE1ED69}" srcOrd="0" destOrd="0" presId="urn:microsoft.com/office/officeart/2005/8/layout/orgChart1"/>
    <dgm:cxn modelId="{2B21220C-9F62-431B-A698-7D64A2EB6B2E}" type="presParOf" srcId="{7D5EF157-4246-4BED-94FF-B072FDE1ED69}" destId="{63C25947-BEEC-48D7-B93C-0789FEEDDB61}" srcOrd="0" destOrd="0" presId="urn:microsoft.com/office/officeart/2005/8/layout/orgChart1"/>
    <dgm:cxn modelId="{C6B5888E-9137-4476-B1E2-E53812CDD333}" type="presParOf" srcId="{7D5EF157-4246-4BED-94FF-B072FDE1ED69}" destId="{724E8B1D-9D3D-4E15-A482-C7DC16826353}" srcOrd="1" destOrd="0" presId="urn:microsoft.com/office/officeart/2005/8/layout/orgChart1"/>
    <dgm:cxn modelId="{6CADCABA-0787-438C-8F3D-BEC2FEF1EA07}" type="presParOf" srcId="{414C9F05-549A-49AF-9422-7A55BC8B30F8}" destId="{C68A682F-8345-4803-A781-E3093B8147A2}" srcOrd="1" destOrd="0" presId="urn:microsoft.com/office/officeart/2005/8/layout/orgChart1"/>
    <dgm:cxn modelId="{9EF88B02-8852-4908-8FB0-E96C2A6AD1EE}" type="presParOf" srcId="{414C9F05-549A-49AF-9422-7A55BC8B30F8}" destId="{D78DAC39-D41D-42D6-AC87-2F8A581984A8}" srcOrd="2" destOrd="0" presId="urn:microsoft.com/office/officeart/2005/8/layout/orgChart1"/>
    <dgm:cxn modelId="{49A04F2B-4EAC-4F88-A13E-DF93A02F6E8C}" type="presParOf" srcId="{2973AFCE-83BE-4A16-86AA-4F6E03FAFC7A}" destId="{5F3BC819-A2DE-46B5-8D65-4AFA0AF0D604}" srcOrd="2" destOrd="0" presId="urn:microsoft.com/office/officeart/2005/8/layout/orgChart1"/>
    <dgm:cxn modelId="{409687D9-EDF2-4AF8-BC73-1407B2A178A1}" type="presParOf" srcId="{A5624B75-6D4B-43D0-AB33-757137DD77D9}" destId="{A92BC232-62DB-469B-B924-4BEEE9F86F14}" srcOrd="4" destOrd="0" presId="urn:microsoft.com/office/officeart/2005/8/layout/orgChart1"/>
    <dgm:cxn modelId="{3995D2DC-6D75-43FB-A343-16A6B16CE3BF}" type="presParOf" srcId="{A5624B75-6D4B-43D0-AB33-757137DD77D9}" destId="{D173C548-6225-463E-BB68-BA8B94814836}" srcOrd="5" destOrd="0" presId="urn:microsoft.com/office/officeart/2005/8/layout/orgChart1"/>
    <dgm:cxn modelId="{F094F96C-7FF3-45BB-BD81-2E4BAAB83A52}" type="presParOf" srcId="{D173C548-6225-463E-BB68-BA8B94814836}" destId="{8E63FFF4-6D64-4F40-97B3-AFA85FC8278C}" srcOrd="0" destOrd="0" presId="urn:microsoft.com/office/officeart/2005/8/layout/orgChart1"/>
    <dgm:cxn modelId="{5FD10878-3269-42CC-9477-5E65E40F675E}" type="presParOf" srcId="{8E63FFF4-6D64-4F40-97B3-AFA85FC8278C}" destId="{EA9DEF2C-7A50-4827-80A7-37FEA0D2FF59}" srcOrd="0" destOrd="0" presId="urn:microsoft.com/office/officeart/2005/8/layout/orgChart1"/>
    <dgm:cxn modelId="{23E3C9E7-FA12-4762-97AE-1A90CAD900B4}" type="presParOf" srcId="{8E63FFF4-6D64-4F40-97B3-AFA85FC8278C}" destId="{898B8267-E0E1-45FC-AE3B-3DB7CF1E8DB0}" srcOrd="1" destOrd="0" presId="urn:microsoft.com/office/officeart/2005/8/layout/orgChart1"/>
    <dgm:cxn modelId="{CC5F4480-9B28-4098-AF76-31C626C474D8}" type="presParOf" srcId="{D173C548-6225-463E-BB68-BA8B94814836}" destId="{CF0C1A15-2472-4232-B6F1-E2692B235ED0}" srcOrd="1" destOrd="0" presId="urn:microsoft.com/office/officeart/2005/8/layout/orgChart1"/>
    <dgm:cxn modelId="{815FCF79-2934-4C62-B759-B3BFC1424672}" type="presParOf" srcId="{D173C548-6225-463E-BB68-BA8B94814836}" destId="{3F2AD61D-7A95-46F7-92EC-6E63BD88F99C}" srcOrd="2" destOrd="0" presId="urn:microsoft.com/office/officeart/2005/8/layout/orgChart1"/>
    <dgm:cxn modelId="{18B2750B-DEF5-41C7-A425-E4D494C70330}" type="presParOf" srcId="{3F483DAC-BC38-4E6F-9193-2F3194C9431C}" destId="{491B0958-2A44-4A54-A08E-C0D9A7AB2FF3}" srcOrd="2" destOrd="0" presId="urn:microsoft.com/office/officeart/2005/8/layout/orgChart1"/>
    <dgm:cxn modelId="{69DD6CC0-6660-4F47-B519-113252CFC30E}" type="presParOf" srcId="{491B0958-2A44-4A54-A08E-C0D9A7AB2FF3}" destId="{9A912F90-C367-4E66-A3FF-B0EE194AA50E}" srcOrd="0" destOrd="0" presId="urn:microsoft.com/office/officeart/2005/8/layout/orgChart1"/>
    <dgm:cxn modelId="{BEC38930-1EE9-4E9E-9016-BE3D7644C011}" type="presParOf" srcId="{491B0958-2A44-4A54-A08E-C0D9A7AB2FF3}" destId="{4926A19B-DFD9-432B-9B2B-5800C6F26DE1}" srcOrd="1" destOrd="0" presId="urn:microsoft.com/office/officeart/2005/8/layout/orgChart1"/>
    <dgm:cxn modelId="{5571AEAE-54C1-44B7-9B2F-9C1513B9AFD1}" type="presParOf" srcId="{4926A19B-DFD9-432B-9B2B-5800C6F26DE1}" destId="{D7F06357-41F8-4A0A-BC8A-4DC994917E2D}" srcOrd="0" destOrd="0" presId="urn:microsoft.com/office/officeart/2005/8/layout/orgChart1"/>
    <dgm:cxn modelId="{B2960CFF-9BAE-4BCC-8499-1DC12FEC04BF}" type="presParOf" srcId="{D7F06357-41F8-4A0A-BC8A-4DC994917E2D}" destId="{ECC686FD-A662-4855-95D1-D1EC57F755C7}" srcOrd="0" destOrd="0" presId="urn:microsoft.com/office/officeart/2005/8/layout/orgChart1"/>
    <dgm:cxn modelId="{7B19A057-F25D-48F1-BEB7-5722B5630ABA}" type="presParOf" srcId="{D7F06357-41F8-4A0A-BC8A-4DC994917E2D}" destId="{C6DAA03F-2187-491A-A4F8-77822FCA6834}" srcOrd="1" destOrd="0" presId="urn:microsoft.com/office/officeart/2005/8/layout/orgChart1"/>
    <dgm:cxn modelId="{9FA81B42-5368-4375-B7FA-60D772CB98DA}" type="presParOf" srcId="{4926A19B-DFD9-432B-9B2B-5800C6F26DE1}" destId="{961DB18C-96F5-4DEF-A32B-481576C3DA17}" srcOrd="1" destOrd="0" presId="urn:microsoft.com/office/officeart/2005/8/layout/orgChart1"/>
    <dgm:cxn modelId="{4CC8B8C9-BF78-44A7-BCA7-C25D89759BA6}" type="presParOf" srcId="{4926A19B-DFD9-432B-9B2B-5800C6F26DE1}" destId="{84C17560-4D89-4AFB-B85F-C125BF17546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E569C2-4D47-4CC8-A105-6431DF2CA6CE}" type="doc">
      <dgm:prSet loTypeId="urn:microsoft.com/office/officeart/2005/8/layout/cycle6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939993FD-3220-48C9-96E8-F22E59C074D2}">
      <dgm:prSet phldrT="[Text]" custT="1"/>
      <dgm:spPr/>
      <dgm:t>
        <a:bodyPr/>
        <a:lstStyle/>
        <a:p>
          <a:r>
            <a:rPr lang="es-PE" sz="1600" b="1" dirty="0" err="1" smtClean="0">
              <a:solidFill>
                <a:srgbClr val="0070C0"/>
              </a:solidFill>
            </a:rPr>
            <a:t>Born</a:t>
          </a:r>
          <a:r>
            <a:rPr lang="es-PE" sz="1600" b="1" dirty="0" smtClean="0">
              <a:solidFill>
                <a:srgbClr val="0070C0"/>
              </a:solidFill>
            </a:rPr>
            <a:t> in Arequipa</a:t>
          </a:r>
        </a:p>
        <a:p>
          <a:r>
            <a:rPr lang="es-PE" sz="1600" b="1" dirty="0" smtClean="0">
              <a:solidFill>
                <a:srgbClr val="0070C0"/>
              </a:solidFill>
            </a:rPr>
            <a:t>1934</a:t>
          </a:r>
          <a:endParaRPr lang="es-PE" sz="1600" b="1" dirty="0">
            <a:solidFill>
              <a:srgbClr val="0070C0"/>
            </a:solidFill>
          </a:endParaRPr>
        </a:p>
      </dgm:t>
    </dgm:pt>
    <dgm:pt modelId="{34080508-836C-4C5B-9E98-715CA9EAFCCB}" type="parTrans" cxnId="{8980EFFD-2EFC-4A21-96AA-8F748AFE04CE}">
      <dgm:prSet/>
      <dgm:spPr/>
      <dgm:t>
        <a:bodyPr/>
        <a:lstStyle/>
        <a:p>
          <a:endParaRPr lang="es-PE" sz="2000" b="1">
            <a:solidFill>
              <a:srgbClr val="0070C0"/>
            </a:solidFill>
          </a:endParaRPr>
        </a:p>
      </dgm:t>
    </dgm:pt>
    <dgm:pt modelId="{98711C1F-B5DA-4FA8-B857-44396BE830D5}" type="sibTrans" cxnId="{8980EFFD-2EFC-4A21-96AA-8F748AFE04CE}">
      <dgm:prSet/>
      <dgm:spPr/>
      <dgm:t>
        <a:bodyPr/>
        <a:lstStyle/>
        <a:p>
          <a:endParaRPr lang="es-PE" sz="2000" b="1">
            <a:solidFill>
              <a:srgbClr val="0070C0"/>
            </a:solidFill>
          </a:endParaRPr>
        </a:p>
      </dgm:t>
    </dgm:pt>
    <dgm:pt modelId="{E6FAE6EE-793D-46AD-93FD-3EDE7627006B}">
      <dgm:prSet phldrT="[Text]" custT="1"/>
      <dgm:spPr/>
      <dgm:t>
        <a:bodyPr/>
        <a:lstStyle/>
        <a:p>
          <a:r>
            <a:rPr lang="es-PE" sz="1600" b="1" dirty="0" err="1" smtClean="0">
              <a:solidFill>
                <a:srgbClr val="0070C0"/>
              </a:solidFill>
            </a:rPr>
            <a:t>Got</a:t>
          </a:r>
          <a:r>
            <a:rPr lang="es-PE" sz="1600" b="1" dirty="0" smtClean="0">
              <a:solidFill>
                <a:srgbClr val="0070C0"/>
              </a:solidFill>
            </a:rPr>
            <a:t> </a:t>
          </a:r>
          <a:r>
            <a:rPr lang="es-PE" sz="1600" b="1" dirty="0" err="1" smtClean="0">
              <a:solidFill>
                <a:srgbClr val="0070C0"/>
              </a:solidFill>
            </a:rPr>
            <a:t>married</a:t>
          </a:r>
          <a:r>
            <a:rPr lang="es-PE" sz="1600" b="1" dirty="0" smtClean="0">
              <a:solidFill>
                <a:srgbClr val="0070C0"/>
              </a:solidFill>
            </a:rPr>
            <a:t> 1952</a:t>
          </a:r>
          <a:endParaRPr lang="es-PE" sz="1600" b="1" dirty="0">
            <a:solidFill>
              <a:srgbClr val="0070C0"/>
            </a:solidFill>
          </a:endParaRPr>
        </a:p>
      </dgm:t>
    </dgm:pt>
    <dgm:pt modelId="{A7EAE5C9-999F-4962-A8A6-5171A7A2F0CA}" type="parTrans" cxnId="{E7B3A115-3D3C-4E0C-8504-FBF6A9C3A210}">
      <dgm:prSet/>
      <dgm:spPr/>
      <dgm:t>
        <a:bodyPr/>
        <a:lstStyle/>
        <a:p>
          <a:endParaRPr lang="es-PE" sz="2000" b="1">
            <a:solidFill>
              <a:srgbClr val="0070C0"/>
            </a:solidFill>
          </a:endParaRPr>
        </a:p>
      </dgm:t>
    </dgm:pt>
    <dgm:pt modelId="{DA91F307-D286-43C1-8121-24DB3F390704}" type="sibTrans" cxnId="{E7B3A115-3D3C-4E0C-8504-FBF6A9C3A210}">
      <dgm:prSet/>
      <dgm:spPr/>
      <dgm:t>
        <a:bodyPr/>
        <a:lstStyle/>
        <a:p>
          <a:endParaRPr lang="es-PE" sz="2000" b="1">
            <a:solidFill>
              <a:srgbClr val="0070C0"/>
            </a:solidFill>
          </a:endParaRPr>
        </a:p>
      </dgm:t>
    </dgm:pt>
    <dgm:pt modelId="{A823E22D-B003-4EAD-8982-8298CFD7092B}">
      <dgm:prSet phldrT="[Text]" custT="1"/>
      <dgm:spPr/>
      <dgm:t>
        <a:bodyPr/>
        <a:lstStyle/>
        <a:p>
          <a:r>
            <a:rPr lang="es-PE" sz="1600" b="1" dirty="0" err="1" smtClean="0">
              <a:solidFill>
                <a:srgbClr val="0070C0"/>
              </a:solidFill>
            </a:rPr>
            <a:t>Founded</a:t>
          </a:r>
          <a:r>
            <a:rPr lang="es-PE" sz="1600" b="1" dirty="0" smtClean="0">
              <a:solidFill>
                <a:srgbClr val="0070C0"/>
              </a:solidFill>
            </a:rPr>
            <a:t> </a:t>
          </a:r>
          <a:r>
            <a:rPr lang="es-PE" sz="1600" b="1" dirty="0" err="1" smtClean="0">
              <a:solidFill>
                <a:srgbClr val="0070C0"/>
              </a:solidFill>
            </a:rPr>
            <a:t>his</a:t>
          </a:r>
          <a:r>
            <a:rPr lang="es-PE" sz="1600" b="1" dirty="0" smtClean="0">
              <a:solidFill>
                <a:srgbClr val="0070C0"/>
              </a:solidFill>
            </a:rPr>
            <a:t> </a:t>
          </a:r>
          <a:r>
            <a:rPr lang="es-PE" sz="1600" b="1" dirty="0" err="1" smtClean="0">
              <a:solidFill>
                <a:srgbClr val="0070C0"/>
              </a:solidFill>
            </a:rPr>
            <a:t>company</a:t>
          </a:r>
          <a:r>
            <a:rPr lang="es-PE" sz="1600" b="1" dirty="0" smtClean="0">
              <a:solidFill>
                <a:srgbClr val="0070C0"/>
              </a:solidFill>
            </a:rPr>
            <a:t> in 1985</a:t>
          </a:r>
          <a:endParaRPr lang="es-PE" sz="1600" b="1" dirty="0">
            <a:solidFill>
              <a:srgbClr val="0070C0"/>
            </a:solidFill>
          </a:endParaRPr>
        </a:p>
      </dgm:t>
    </dgm:pt>
    <dgm:pt modelId="{A55BC605-104D-4590-BFC3-6F79489B3F64}" type="parTrans" cxnId="{FF0AE3B9-56AC-43E8-95F1-4F4D54803557}">
      <dgm:prSet/>
      <dgm:spPr/>
      <dgm:t>
        <a:bodyPr/>
        <a:lstStyle/>
        <a:p>
          <a:endParaRPr lang="es-PE" sz="2000" b="1">
            <a:solidFill>
              <a:srgbClr val="0070C0"/>
            </a:solidFill>
          </a:endParaRPr>
        </a:p>
      </dgm:t>
    </dgm:pt>
    <dgm:pt modelId="{5D384874-8044-4A5A-BE0E-8F3FED4E99AF}" type="sibTrans" cxnId="{FF0AE3B9-56AC-43E8-95F1-4F4D54803557}">
      <dgm:prSet/>
      <dgm:spPr/>
      <dgm:t>
        <a:bodyPr/>
        <a:lstStyle/>
        <a:p>
          <a:endParaRPr lang="es-PE" sz="2000" b="1">
            <a:solidFill>
              <a:srgbClr val="0070C0"/>
            </a:solidFill>
          </a:endParaRPr>
        </a:p>
      </dgm:t>
    </dgm:pt>
    <dgm:pt modelId="{128B08D5-B2D5-495A-81E0-7D84DDAC9A3D}">
      <dgm:prSet phldrT="[Text]" custT="1"/>
      <dgm:spPr/>
      <dgm:t>
        <a:bodyPr/>
        <a:lstStyle/>
        <a:p>
          <a:r>
            <a:rPr lang="es-PE" sz="1600" b="1" dirty="0" err="1" smtClean="0">
              <a:solidFill>
                <a:srgbClr val="0070C0"/>
              </a:solidFill>
            </a:rPr>
            <a:t>Worked</a:t>
          </a:r>
          <a:r>
            <a:rPr lang="es-PE" sz="1600" b="1" dirty="0" smtClean="0">
              <a:solidFill>
                <a:srgbClr val="0070C0"/>
              </a:solidFill>
            </a:rPr>
            <a:t> in Bolivia, Port of Callao and </a:t>
          </a:r>
          <a:r>
            <a:rPr lang="es-PE" sz="1600" b="1" dirty="0" err="1" smtClean="0">
              <a:solidFill>
                <a:srgbClr val="0070C0"/>
              </a:solidFill>
            </a:rPr>
            <a:t>Ilo</a:t>
          </a:r>
          <a:r>
            <a:rPr lang="es-PE" sz="1600" b="1" dirty="0" smtClean="0">
              <a:solidFill>
                <a:srgbClr val="0070C0"/>
              </a:solidFill>
            </a:rPr>
            <a:t> Port</a:t>
          </a:r>
          <a:endParaRPr lang="es-PE" sz="1600" b="1" dirty="0">
            <a:solidFill>
              <a:srgbClr val="0070C0"/>
            </a:solidFill>
          </a:endParaRPr>
        </a:p>
      </dgm:t>
    </dgm:pt>
    <dgm:pt modelId="{1BDF5B16-9E48-43AC-B726-45249CC30B90}" type="parTrans" cxnId="{B42C9B49-3A91-4CAF-8607-A682274DA986}">
      <dgm:prSet/>
      <dgm:spPr/>
      <dgm:t>
        <a:bodyPr/>
        <a:lstStyle/>
        <a:p>
          <a:endParaRPr lang="es-PE" sz="2000" b="1">
            <a:solidFill>
              <a:srgbClr val="0070C0"/>
            </a:solidFill>
          </a:endParaRPr>
        </a:p>
      </dgm:t>
    </dgm:pt>
    <dgm:pt modelId="{37F909CD-9319-42BC-A964-9B5D0178143B}" type="sibTrans" cxnId="{B42C9B49-3A91-4CAF-8607-A682274DA986}">
      <dgm:prSet/>
      <dgm:spPr/>
      <dgm:t>
        <a:bodyPr/>
        <a:lstStyle/>
        <a:p>
          <a:endParaRPr lang="es-PE" sz="2000" b="1">
            <a:solidFill>
              <a:srgbClr val="0070C0"/>
            </a:solidFill>
          </a:endParaRPr>
        </a:p>
      </dgm:t>
    </dgm:pt>
    <dgm:pt modelId="{C6DE203D-D789-41AF-BA3C-408B27BEB02A}">
      <dgm:prSet phldrT="[Text]" custT="1"/>
      <dgm:spPr/>
      <dgm:t>
        <a:bodyPr/>
        <a:lstStyle/>
        <a:p>
          <a:r>
            <a:rPr lang="es-PE" sz="1600" b="1" dirty="0" smtClean="0">
              <a:solidFill>
                <a:srgbClr val="0070C0"/>
              </a:solidFill>
            </a:rPr>
            <a:t>Moved </a:t>
          </a:r>
          <a:r>
            <a:rPr lang="es-PE" sz="1600" b="1" dirty="0" err="1" smtClean="0">
              <a:solidFill>
                <a:srgbClr val="0070C0"/>
              </a:solidFill>
            </a:rPr>
            <a:t>to</a:t>
          </a:r>
          <a:r>
            <a:rPr lang="es-PE" sz="1600" b="1" dirty="0" smtClean="0">
              <a:solidFill>
                <a:srgbClr val="0070C0"/>
              </a:solidFill>
            </a:rPr>
            <a:t> lima 1954</a:t>
          </a:r>
          <a:endParaRPr lang="es-PE" sz="1600" b="1" dirty="0">
            <a:solidFill>
              <a:srgbClr val="0070C0"/>
            </a:solidFill>
          </a:endParaRPr>
        </a:p>
      </dgm:t>
    </dgm:pt>
    <dgm:pt modelId="{62079AED-3396-4740-8A16-6031C5D16E00}" type="parTrans" cxnId="{7400D017-4D5B-454C-8F5B-422F5CCD1A42}">
      <dgm:prSet/>
      <dgm:spPr/>
      <dgm:t>
        <a:bodyPr/>
        <a:lstStyle/>
        <a:p>
          <a:endParaRPr lang="es-PE" sz="2000" b="1">
            <a:solidFill>
              <a:srgbClr val="0070C0"/>
            </a:solidFill>
          </a:endParaRPr>
        </a:p>
      </dgm:t>
    </dgm:pt>
    <dgm:pt modelId="{A3E52EE9-2C68-49B5-9EE5-B50C2FA362C9}" type="sibTrans" cxnId="{7400D017-4D5B-454C-8F5B-422F5CCD1A42}">
      <dgm:prSet/>
      <dgm:spPr/>
      <dgm:t>
        <a:bodyPr/>
        <a:lstStyle/>
        <a:p>
          <a:endParaRPr lang="es-PE" sz="2000" b="1">
            <a:solidFill>
              <a:srgbClr val="0070C0"/>
            </a:solidFill>
          </a:endParaRPr>
        </a:p>
      </dgm:t>
    </dgm:pt>
    <dgm:pt modelId="{A9FFFEF7-BEA6-441D-8FD5-DB05538836B5}">
      <dgm:prSet custT="1"/>
      <dgm:spPr/>
      <dgm:t>
        <a:bodyPr/>
        <a:lstStyle/>
        <a:p>
          <a:endParaRPr lang="es-PE" sz="1600" b="1">
            <a:solidFill>
              <a:srgbClr val="0070C0"/>
            </a:solidFill>
          </a:endParaRPr>
        </a:p>
      </dgm:t>
    </dgm:pt>
    <dgm:pt modelId="{8B162997-709B-4090-ACF3-1DF4721AE595}" type="parTrans" cxnId="{55FE3984-5290-4EEF-8AD9-ACBD59D1018D}">
      <dgm:prSet/>
      <dgm:spPr/>
      <dgm:t>
        <a:bodyPr/>
        <a:lstStyle/>
        <a:p>
          <a:endParaRPr lang="es-PE" sz="2000" b="1">
            <a:solidFill>
              <a:srgbClr val="0070C0"/>
            </a:solidFill>
          </a:endParaRPr>
        </a:p>
      </dgm:t>
    </dgm:pt>
    <dgm:pt modelId="{0E8D6EF7-B4B4-44F7-9C53-01BAB8B2AA8F}" type="sibTrans" cxnId="{55FE3984-5290-4EEF-8AD9-ACBD59D1018D}">
      <dgm:prSet/>
      <dgm:spPr/>
      <dgm:t>
        <a:bodyPr/>
        <a:lstStyle/>
        <a:p>
          <a:endParaRPr lang="es-PE" sz="2000" b="1">
            <a:solidFill>
              <a:srgbClr val="0070C0"/>
            </a:solidFill>
          </a:endParaRPr>
        </a:p>
      </dgm:t>
    </dgm:pt>
    <dgm:pt modelId="{C85D603C-C602-451D-9343-91CEA096D88D}">
      <dgm:prSet custT="1"/>
      <dgm:spPr/>
      <dgm:t>
        <a:bodyPr/>
        <a:lstStyle/>
        <a:p>
          <a:endParaRPr lang="es-PE" sz="1600" b="1">
            <a:solidFill>
              <a:srgbClr val="0070C0"/>
            </a:solidFill>
          </a:endParaRPr>
        </a:p>
      </dgm:t>
    </dgm:pt>
    <dgm:pt modelId="{BC80F601-7DC3-41D6-9B1A-D7D09D1ACDF2}" type="parTrans" cxnId="{C66352B8-C743-4177-BC3B-F09245287902}">
      <dgm:prSet/>
      <dgm:spPr/>
      <dgm:t>
        <a:bodyPr/>
        <a:lstStyle/>
        <a:p>
          <a:endParaRPr lang="es-PE" sz="2000" b="1">
            <a:solidFill>
              <a:srgbClr val="0070C0"/>
            </a:solidFill>
          </a:endParaRPr>
        </a:p>
      </dgm:t>
    </dgm:pt>
    <dgm:pt modelId="{ADC53AD6-6C13-40F4-AF27-457BE5500FE4}" type="sibTrans" cxnId="{C66352B8-C743-4177-BC3B-F09245287902}">
      <dgm:prSet/>
      <dgm:spPr/>
      <dgm:t>
        <a:bodyPr/>
        <a:lstStyle/>
        <a:p>
          <a:endParaRPr lang="es-PE" sz="2000" b="1">
            <a:solidFill>
              <a:srgbClr val="0070C0"/>
            </a:solidFill>
          </a:endParaRPr>
        </a:p>
      </dgm:t>
    </dgm:pt>
    <dgm:pt modelId="{EE56952B-6511-4C2A-8970-03D4E565DF30}" type="pres">
      <dgm:prSet presAssocID="{9DE569C2-4D47-4CC8-A105-6431DF2CA6CE}" presName="cycle" presStyleCnt="0">
        <dgm:presLayoutVars>
          <dgm:dir/>
          <dgm:resizeHandles val="exact"/>
        </dgm:presLayoutVars>
      </dgm:prSet>
      <dgm:spPr/>
    </dgm:pt>
    <dgm:pt modelId="{2D1054EF-95F0-42ED-945F-E3BC3A15B515}" type="pres">
      <dgm:prSet presAssocID="{939993FD-3220-48C9-96E8-F22E59C074D2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E35D5FC-5FEC-40C3-A51C-A3B9107BCDED}" type="pres">
      <dgm:prSet presAssocID="{939993FD-3220-48C9-96E8-F22E59C074D2}" presName="spNode" presStyleCnt="0"/>
      <dgm:spPr/>
    </dgm:pt>
    <dgm:pt modelId="{959AC678-3B36-43BF-93C0-97F398AE01FD}" type="pres">
      <dgm:prSet presAssocID="{98711C1F-B5DA-4FA8-B857-44396BE830D5}" presName="sibTrans" presStyleLbl="sibTrans1D1" presStyleIdx="0" presStyleCnt="7"/>
      <dgm:spPr/>
    </dgm:pt>
    <dgm:pt modelId="{8606AC8E-7A2E-482F-A793-1E25662351CA}" type="pres">
      <dgm:prSet presAssocID="{E6FAE6EE-793D-46AD-93FD-3EDE7627006B}" presName="node" presStyleLbl="node1" presStyleIdx="1" presStyleCnt="7">
        <dgm:presLayoutVars>
          <dgm:bulletEnabled val="1"/>
        </dgm:presLayoutVars>
      </dgm:prSet>
      <dgm:spPr/>
    </dgm:pt>
    <dgm:pt modelId="{1DA2491F-C5DA-438F-BB03-4361F1DE0377}" type="pres">
      <dgm:prSet presAssocID="{E6FAE6EE-793D-46AD-93FD-3EDE7627006B}" presName="spNode" presStyleCnt="0"/>
      <dgm:spPr/>
    </dgm:pt>
    <dgm:pt modelId="{C23D729F-ACB3-488F-8A8F-6BA2496DD654}" type="pres">
      <dgm:prSet presAssocID="{DA91F307-D286-43C1-8121-24DB3F390704}" presName="sibTrans" presStyleLbl="sibTrans1D1" presStyleIdx="1" presStyleCnt="7"/>
      <dgm:spPr/>
    </dgm:pt>
    <dgm:pt modelId="{70C1BE47-7614-4B1E-A300-DB02C8424A62}" type="pres">
      <dgm:prSet presAssocID="{A823E22D-B003-4EAD-8982-8298CFD7092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E5BB883-5EFA-4821-A4DF-2D66F234A8C3}" type="pres">
      <dgm:prSet presAssocID="{A823E22D-B003-4EAD-8982-8298CFD7092B}" presName="spNode" presStyleCnt="0"/>
      <dgm:spPr/>
    </dgm:pt>
    <dgm:pt modelId="{9B4E8BF6-482E-4FCC-A283-24FADF19F3E8}" type="pres">
      <dgm:prSet presAssocID="{5D384874-8044-4A5A-BE0E-8F3FED4E99AF}" presName="sibTrans" presStyleLbl="sibTrans1D1" presStyleIdx="2" presStyleCnt="7"/>
      <dgm:spPr/>
    </dgm:pt>
    <dgm:pt modelId="{315C00E3-3C20-4621-88FC-690BD8BC54CB}" type="pres">
      <dgm:prSet presAssocID="{128B08D5-B2D5-495A-81E0-7D84DDAC9A3D}" presName="node" presStyleLbl="node1" presStyleIdx="3" presStyleCnt="7">
        <dgm:presLayoutVars>
          <dgm:bulletEnabled val="1"/>
        </dgm:presLayoutVars>
      </dgm:prSet>
      <dgm:spPr/>
    </dgm:pt>
    <dgm:pt modelId="{C9CE5DDD-698F-4436-A40B-26DD22EA568C}" type="pres">
      <dgm:prSet presAssocID="{128B08D5-B2D5-495A-81E0-7D84DDAC9A3D}" presName="spNode" presStyleCnt="0"/>
      <dgm:spPr/>
    </dgm:pt>
    <dgm:pt modelId="{5D37C76C-1ABE-4379-A65B-448B8924193D}" type="pres">
      <dgm:prSet presAssocID="{37F909CD-9319-42BC-A964-9B5D0178143B}" presName="sibTrans" presStyleLbl="sibTrans1D1" presStyleIdx="3" presStyleCnt="7"/>
      <dgm:spPr/>
    </dgm:pt>
    <dgm:pt modelId="{C88A9916-DD80-4399-AB97-1140AC61470E}" type="pres">
      <dgm:prSet presAssocID="{A9FFFEF7-BEA6-441D-8FD5-DB05538836B5}" presName="node" presStyleLbl="node1" presStyleIdx="4" presStyleCnt="7">
        <dgm:presLayoutVars>
          <dgm:bulletEnabled val="1"/>
        </dgm:presLayoutVars>
      </dgm:prSet>
      <dgm:spPr/>
    </dgm:pt>
    <dgm:pt modelId="{9A41B616-722D-4DB0-9D35-0926F3347DEB}" type="pres">
      <dgm:prSet presAssocID="{A9FFFEF7-BEA6-441D-8FD5-DB05538836B5}" presName="spNode" presStyleCnt="0"/>
      <dgm:spPr/>
    </dgm:pt>
    <dgm:pt modelId="{94EFF118-B6D8-46AA-82F3-FA8C54C396A9}" type="pres">
      <dgm:prSet presAssocID="{0E8D6EF7-B4B4-44F7-9C53-01BAB8B2AA8F}" presName="sibTrans" presStyleLbl="sibTrans1D1" presStyleIdx="4" presStyleCnt="7"/>
      <dgm:spPr/>
    </dgm:pt>
    <dgm:pt modelId="{1440F372-EED0-4206-BFC0-2BDFB30C9E55}" type="pres">
      <dgm:prSet presAssocID="{C85D603C-C602-451D-9343-91CEA096D88D}" presName="node" presStyleLbl="node1" presStyleIdx="5" presStyleCnt="7">
        <dgm:presLayoutVars>
          <dgm:bulletEnabled val="1"/>
        </dgm:presLayoutVars>
      </dgm:prSet>
      <dgm:spPr/>
    </dgm:pt>
    <dgm:pt modelId="{16586D36-CE90-48E1-8732-8093E203BDF1}" type="pres">
      <dgm:prSet presAssocID="{C85D603C-C602-451D-9343-91CEA096D88D}" presName="spNode" presStyleCnt="0"/>
      <dgm:spPr/>
    </dgm:pt>
    <dgm:pt modelId="{9C0F12BB-5E98-41DD-B8EA-09612DDE5FBA}" type="pres">
      <dgm:prSet presAssocID="{ADC53AD6-6C13-40F4-AF27-457BE5500FE4}" presName="sibTrans" presStyleLbl="sibTrans1D1" presStyleIdx="5" presStyleCnt="7"/>
      <dgm:spPr/>
    </dgm:pt>
    <dgm:pt modelId="{716C75D6-6D7D-4964-998D-AF8E93FCE51B}" type="pres">
      <dgm:prSet presAssocID="{C6DE203D-D789-41AF-BA3C-408B27BEB02A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33DEA1F-10E1-40D2-951C-0CD37CF872B4}" type="pres">
      <dgm:prSet presAssocID="{C6DE203D-D789-41AF-BA3C-408B27BEB02A}" presName="spNode" presStyleCnt="0"/>
      <dgm:spPr/>
    </dgm:pt>
    <dgm:pt modelId="{FD41E317-A9B4-420E-9091-EA28CBC6B34D}" type="pres">
      <dgm:prSet presAssocID="{A3E52EE9-2C68-49B5-9EE5-B50C2FA362C9}" presName="sibTrans" presStyleLbl="sibTrans1D1" presStyleIdx="6" presStyleCnt="7"/>
      <dgm:spPr/>
    </dgm:pt>
  </dgm:ptLst>
  <dgm:cxnLst>
    <dgm:cxn modelId="{1C7C1C82-56C1-4E23-9FF7-56E1AD87876C}" type="presOf" srcId="{A823E22D-B003-4EAD-8982-8298CFD7092B}" destId="{70C1BE47-7614-4B1E-A300-DB02C8424A62}" srcOrd="0" destOrd="0" presId="urn:microsoft.com/office/officeart/2005/8/layout/cycle6"/>
    <dgm:cxn modelId="{34FC66D8-5680-4B35-AC3D-4D14475B851E}" type="presOf" srcId="{C6DE203D-D789-41AF-BA3C-408B27BEB02A}" destId="{716C75D6-6D7D-4964-998D-AF8E93FCE51B}" srcOrd="0" destOrd="0" presId="urn:microsoft.com/office/officeart/2005/8/layout/cycle6"/>
    <dgm:cxn modelId="{B42C9B49-3A91-4CAF-8607-A682274DA986}" srcId="{9DE569C2-4D47-4CC8-A105-6431DF2CA6CE}" destId="{128B08D5-B2D5-495A-81E0-7D84DDAC9A3D}" srcOrd="3" destOrd="0" parTransId="{1BDF5B16-9E48-43AC-B726-45249CC30B90}" sibTransId="{37F909CD-9319-42BC-A964-9B5D0178143B}"/>
    <dgm:cxn modelId="{8980EFFD-2EFC-4A21-96AA-8F748AFE04CE}" srcId="{9DE569C2-4D47-4CC8-A105-6431DF2CA6CE}" destId="{939993FD-3220-48C9-96E8-F22E59C074D2}" srcOrd="0" destOrd="0" parTransId="{34080508-836C-4C5B-9E98-715CA9EAFCCB}" sibTransId="{98711C1F-B5DA-4FA8-B857-44396BE830D5}"/>
    <dgm:cxn modelId="{C45A23FF-0680-45B2-B4BD-4384516C7902}" type="presOf" srcId="{939993FD-3220-48C9-96E8-F22E59C074D2}" destId="{2D1054EF-95F0-42ED-945F-E3BC3A15B515}" srcOrd="0" destOrd="0" presId="urn:microsoft.com/office/officeart/2005/8/layout/cycle6"/>
    <dgm:cxn modelId="{FF0AE3B9-56AC-43E8-95F1-4F4D54803557}" srcId="{9DE569C2-4D47-4CC8-A105-6431DF2CA6CE}" destId="{A823E22D-B003-4EAD-8982-8298CFD7092B}" srcOrd="2" destOrd="0" parTransId="{A55BC605-104D-4590-BFC3-6F79489B3F64}" sibTransId="{5D384874-8044-4A5A-BE0E-8F3FED4E99AF}"/>
    <dgm:cxn modelId="{55FE3984-5290-4EEF-8AD9-ACBD59D1018D}" srcId="{9DE569C2-4D47-4CC8-A105-6431DF2CA6CE}" destId="{A9FFFEF7-BEA6-441D-8FD5-DB05538836B5}" srcOrd="4" destOrd="0" parTransId="{8B162997-709B-4090-ACF3-1DF4721AE595}" sibTransId="{0E8D6EF7-B4B4-44F7-9C53-01BAB8B2AA8F}"/>
    <dgm:cxn modelId="{C5427C6D-A052-4677-A80F-63A5B6C88881}" type="presOf" srcId="{0E8D6EF7-B4B4-44F7-9C53-01BAB8B2AA8F}" destId="{94EFF118-B6D8-46AA-82F3-FA8C54C396A9}" srcOrd="0" destOrd="0" presId="urn:microsoft.com/office/officeart/2005/8/layout/cycle6"/>
    <dgm:cxn modelId="{7400D017-4D5B-454C-8F5B-422F5CCD1A42}" srcId="{9DE569C2-4D47-4CC8-A105-6431DF2CA6CE}" destId="{C6DE203D-D789-41AF-BA3C-408B27BEB02A}" srcOrd="6" destOrd="0" parTransId="{62079AED-3396-4740-8A16-6031C5D16E00}" sibTransId="{A3E52EE9-2C68-49B5-9EE5-B50C2FA362C9}"/>
    <dgm:cxn modelId="{146CDE8F-C5FB-4BE9-979D-9EE0712A012F}" type="presOf" srcId="{ADC53AD6-6C13-40F4-AF27-457BE5500FE4}" destId="{9C0F12BB-5E98-41DD-B8EA-09612DDE5FBA}" srcOrd="0" destOrd="0" presId="urn:microsoft.com/office/officeart/2005/8/layout/cycle6"/>
    <dgm:cxn modelId="{28BE190D-1589-4939-97BE-AA981D96ED24}" type="presOf" srcId="{37F909CD-9319-42BC-A964-9B5D0178143B}" destId="{5D37C76C-1ABE-4379-A65B-448B8924193D}" srcOrd="0" destOrd="0" presId="urn:microsoft.com/office/officeart/2005/8/layout/cycle6"/>
    <dgm:cxn modelId="{361AD022-1705-48A7-B969-09F8043DB1A2}" type="presOf" srcId="{128B08D5-B2D5-495A-81E0-7D84DDAC9A3D}" destId="{315C00E3-3C20-4621-88FC-690BD8BC54CB}" srcOrd="0" destOrd="0" presId="urn:microsoft.com/office/officeart/2005/8/layout/cycle6"/>
    <dgm:cxn modelId="{C1EA0CDF-BDFA-4313-BB2C-3C586D02C08C}" type="presOf" srcId="{5D384874-8044-4A5A-BE0E-8F3FED4E99AF}" destId="{9B4E8BF6-482E-4FCC-A283-24FADF19F3E8}" srcOrd="0" destOrd="0" presId="urn:microsoft.com/office/officeart/2005/8/layout/cycle6"/>
    <dgm:cxn modelId="{4AE50FA1-2B45-42C8-BA11-47F485047EBC}" type="presOf" srcId="{DA91F307-D286-43C1-8121-24DB3F390704}" destId="{C23D729F-ACB3-488F-8A8F-6BA2496DD654}" srcOrd="0" destOrd="0" presId="urn:microsoft.com/office/officeart/2005/8/layout/cycle6"/>
    <dgm:cxn modelId="{7F69DB9D-1D95-4209-8C86-8411DE338AAF}" type="presOf" srcId="{E6FAE6EE-793D-46AD-93FD-3EDE7627006B}" destId="{8606AC8E-7A2E-482F-A793-1E25662351CA}" srcOrd="0" destOrd="0" presId="urn:microsoft.com/office/officeart/2005/8/layout/cycle6"/>
    <dgm:cxn modelId="{E7B3A115-3D3C-4E0C-8504-FBF6A9C3A210}" srcId="{9DE569C2-4D47-4CC8-A105-6431DF2CA6CE}" destId="{E6FAE6EE-793D-46AD-93FD-3EDE7627006B}" srcOrd="1" destOrd="0" parTransId="{A7EAE5C9-999F-4962-A8A6-5171A7A2F0CA}" sibTransId="{DA91F307-D286-43C1-8121-24DB3F390704}"/>
    <dgm:cxn modelId="{C434D76A-879E-4431-A8AD-4E0A30F9D628}" type="presOf" srcId="{A9FFFEF7-BEA6-441D-8FD5-DB05538836B5}" destId="{C88A9916-DD80-4399-AB97-1140AC61470E}" srcOrd="0" destOrd="0" presId="urn:microsoft.com/office/officeart/2005/8/layout/cycle6"/>
    <dgm:cxn modelId="{19FD65F3-90A9-4456-906D-1538A89F1E05}" type="presOf" srcId="{C85D603C-C602-451D-9343-91CEA096D88D}" destId="{1440F372-EED0-4206-BFC0-2BDFB30C9E55}" srcOrd="0" destOrd="0" presId="urn:microsoft.com/office/officeart/2005/8/layout/cycle6"/>
    <dgm:cxn modelId="{C66352B8-C743-4177-BC3B-F09245287902}" srcId="{9DE569C2-4D47-4CC8-A105-6431DF2CA6CE}" destId="{C85D603C-C602-451D-9343-91CEA096D88D}" srcOrd="5" destOrd="0" parTransId="{BC80F601-7DC3-41D6-9B1A-D7D09D1ACDF2}" sibTransId="{ADC53AD6-6C13-40F4-AF27-457BE5500FE4}"/>
    <dgm:cxn modelId="{195010CF-9CB1-48FF-93FC-F14CA30BEACA}" type="presOf" srcId="{98711C1F-B5DA-4FA8-B857-44396BE830D5}" destId="{959AC678-3B36-43BF-93C0-97F398AE01FD}" srcOrd="0" destOrd="0" presId="urn:microsoft.com/office/officeart/2005/8/layout/cycle6"/>
    <dgm:cxn modelId="{B7160281-A5E2-421D-B246-089B1E56CBAE}" type="presOf" srcId="{9DE569C2-4D47-4CC8-A105-6431DF2CA6CE}" destId="{EE56952B-6511-4C2A-8970-03D4E565DF30}" srcOrd="0" destOrd="0" presId="urn:microsoft.com/office/officeart/2005/8/layout/cycle6"/>
    <dgm:cxn modelId="{7EF6E9BA-09A0-4454-8F0D-2F227FE8F351}" type="presOf" srcId="{A3E52EE9-2C68-49B5-9EE5-B50C2FA362C9}" destId="{FD41E317-A9B4-420E-9091-EA28CBC6B34D}" srcOrd="0" destOrd="0" presId="urn:microsoft.com/office/officeart/2005/8/layout/cycle6"/>
    <dgm:cxn modelId="{CA2D2CFF-1C08-4718-ACE8-BAF099E3509A}" type="presParOf" srcId="{EE56952B-6511-4C2A-8970-03D4E565DF30}" destId="{2D1054EF-95F0-42ED-945F-E3BC3A15B515}" srcOrd="0" destOrd="0" presId="urn:microsoft.com/office/officeart/2005/8/layout/cycle6"/>
    <dgm:cxn modelId="{77B47555-F285-4CCE-8F8A-63BF51812215}" type="presParOf" srcId="{EE56952B-6511-4C2A-8970-03D4E565DF30}" destId="{1E35D5FC-5FEC-40C3-A51C-A3B9107BCDED}" srcOrd="1" destOrd="0" presId="urn:microsoft.com/office/officeart/2005/8/layout/cycle6"/>
    <dgm:cxn modelId="{CAFBF1CC-E8F1-434C-BC38-3F18F5D252A2}" type="presParOf" srcId="{EE56952B-6511-4C2A-8970-03D4E565DF30}" destId="{959AC678-3B36-43BF-93C0-97F398AE01FD}" srcOrd="2" destOrd="0" presId="urn:microsoft.com/office/officeart/2005/8/layout/cycle6"/>
    <dgm:cxn modelId="{DB974489-ADC7-43E2-83C3-3D967FA38766}" type="presParOf" srcId="{EE56952B-6511-4C2A-8970-03D4E565DF30}" destId="{8606AC8E-7A2E-482F-A793-1E25662351CA}" srcOrd="3" destOrd="0" presId="urn:microsoft.com/office/officeart/2005/8/layout/cycle6"/>
    <dgm:cxn modelId="{F243B8A7-9FD8-430E-9B8D-F9686564E978}" type="presParOf" srcId="{EE56952B-6511-4C2A-8970-03D4E565DF30}" destId="{1DA2491F-C5DA-438F-BB03-4361F1DE0377}" srcOrd="4" destOrd="0" presId="urn:microsoft.com/office/officeart/2005/8/layout/cycle6"/>
    <dgm:cxn modelId="{316A21B1-1264-4576-AA0F-DD7C4807C858}" type="presParOf" srcId="{EE56952B-6511-4C2A-8970-03D4E565DF30}" destId="{C23D729F-ACB3-488F-8A8F-6BA2496DD654}" srcOrd="5" destOrd="0" presId="urn:microsoft.com/office/officeart/2005/8/layout/cycle6"/>
    <dgm:cxn modelId="{59924EF1-6A23-41A0-B5C7-235057D3CF71}" type="presParOf" srcId="{EE56952B-6511-4C2A-8970-03D4E565DF30}" destId="{70C1BE47-7614-4B1E-A300-DB02C8424A62}" srcOrd="6" destOrd="0" presId="urn:microsoft.com/office/officeart/2005/8/layout/cycle6"/>
    <dgm:cxn modelId="{D1D573BA-EF8A-4A05-BAF8-25F6CF13086A}" type="presParOf" srcId="{EE56952B-6511-4C2A-8970-03D4E565DF30}" destId="{4E5BB883-5EFA-4821-A4DF-2D66F234A8C3}" srcOrd="7" destOrd="0" presId="urn:microsoft.com/office/officeart/2005/8/layout/cycle6"/>
    <dgm:cxn modelId="{87EC9591-C64D-444A-B8BA-D765DBF026FB}" type="presParOf" srcId="{EE56952B-6511-4C2A-8970-03D4E565DF30}" destId="{9B4E8BF6-482E-4FCC-A283-24FADF19F3E8}" srcOrd="8" destOrd="0" presId="urn:microsoft.com/office/officeart/2005/8/layout/cycle6"/>
    <dgm:cxn modelId="{4D710D09-DB02-434E-98E8-3E589512EF53}" type="presParOf" srcId="{EE56952B-6511-4C2A-8970-03D4E565DF30}" destId="{315C00E3-3C20-4621-88FC-690BD8BC54CB}" srcOrd="9" destOrd="0" presId="urn:microsoft.com/office/officeart/2005/8/layout/cycle6"/>
    <dgm:cxn modelId="{62FF82E4-D803-4C72-9467-3F2DDD466C6E}" type="presParOf" srcId="{EE56952B-6511-4C2A-8970-03D4E565DF30}" destId="{C9CE5DDD-698F-4436-A40B-26DD22EA568C}" srcOrd="10" destOrd="0" presId="urn:microsoft.com/office/officeart/2005/8/layout/cycle6"/>
    <dgm:cxn modelId="{6AD562DA-4BA3-4EB6-B117-FB1BDDD88008}" type="presParOf" srcId="{EE56952B-6511-4C2A-8970-03D4E565DF30}" destId="{5D37C76C-1ABE-4379-A65B-448B8924193D}" srcOrd="11" destOrd="0" presId="urn:microsoft.com/office/officeart/2005/8/layout/cycle6"/>
    <dgm:cxn modelId="{F4402371-4CBB-449E-9922-54D02200E290}" type="presParOf" srcId="{EE56952B-6511-4C2A-8970-03D4E565DF30}" destId="{C88A9916-DD80-4399-AB97-1140AC61470E}" srcOrd="12" destOrd="0" presId="urn:microsoft.com/office/officeart/2005/8/layout/cycle6"/>
    <dgm:cxn modelId="{3E14414C-3735-4EBF-98AF-605FE8245CA7}" type="presParOf" srcId="{EE56952B-6511-4C2A-8970-03D4E565DF30}" destId="{9A41B616-722D-4DB0-9D35-0926F3347DEB}" srcOrd="13" destOrd="0" presId="urn:microsoft.com/office/officeart/2005/8/layout/cycle6"/>
    <dgm:cxn modelId="{75DC7E9D-97E9-4333-AC01-5988FF8A995F}" type="presParOf" srcId="{EE56952B-6511-4C2A-8970-03D4E565DF30}" destId="{94EFF118-B6D8-46AA-82F3-FA8C54C396A9}" srcOrd="14" destOrd="0" presId="urn:microsoft.com/office/officeart/2005/8/layout/cycle6"/>
    <dgm:cxn modelId="{BD5B64CC-118D-4817-81F9-CEBA625DD9FD}" type="presParOf" srcId="{EE56952B-6511-4C2A-8970-03D4E565DF30}" destId="{1440F372-EED0-4206-BFC0-2BDFB30C9E55}" srcOrd="15" destOrd="0" presId="urn:microsoft.com/office/officeart/2005/8/layout/cycle6"/>
    <dgm:cxn modelId="{8E10E27B-0E26-48E8-B1AC-1DB12082E9BC}" type="presParOf" srcId="{EE56952B-6511-4C2A-8970-03D4E565DF30}" destId="{16586D36-CE90-48E1-8732-8093E203BDF1}" srcOrd="16" destOrd="0" presId="urn:microsoft.com/office/officeart/2005/8/layout/cycle6"/>
    <dgm:cxn modelId="{4F586B71-7B04-46C9-BD93-053FBB88270C}" type="presParOf" srcId="{EE56952B-6511-4C2A-8970-03D4E565DF30}" destId="{9C0F12BB-5E98-41DD-B8EA-09612DDE5FBA}" srcOrd="17" destOrd="0" presId="urn:microsoft.com/office/officeart/2005/8/layout/cycle6"/>
    <dgm:cxn modelId="{FCF2510F-AABA-4672-875A-CD4AC3C2C3C3}" type="presParOf" srcId="{EE56952B-6511-4C2A-8970-03D4E565DF30}" destId="{716C75D6-6D7D-4964-998D-AF8E93FCE51B}" srcOrd="18" destOrd="0" presId="urn:microsoft.com/office/officeart/2005/8/layout/cycle6"/>
    <dgm:cxn modelId="{7C65FFE6-4B4A-4F01-A0C0-9CAF4110F2CD}" type="presParOf" srcId="{EE56952B-6511-4C2A-8970-03D4E565DF30}" destId="{933DEA1F-10E1-40D2-951C-0CD37CF872B4}" srcOrd="19" destOrd="0" presId="urn:microsoft.com/office/officeart/2005/8/layout/cycle6"/>
    <dgm:cxn modelId="{084167F3-3027-4C36-A0FB-9DAA9BDC4D24}" type="presParOf" srcId="{EE56952B-6511-4C2A-8970-03D4E565DF30}" destId="{FD41E317-A9B4-420E-9091-EA28CBC6B34D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12F90-C367-4E66-A3FF-B0EE194AA50E}">
      <dsp:nvSpPr>
        <dsp:cNvPr id="0" name=""/>
        <dsp:cNvSpPr/>
      </dsp:nvSpPr>
      <dsp:spPr>
        <a:xfrm>
          <a:off x="4542719" y="1450853"/>
          <a:ext cx="2039576" cy="674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355"/>
              </a:lnTo>
              <a:lnTo>
                <a:pt x="2039576" y="67435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BC232-62DB-469B-B924-4BEEE9F86F14}">
      <dsp:nvSpPr>
        <dsp:cNvPr id="0" name=""/>
        <dsp:cNvSpPr/>
      </dsp:nvSpPr>
      <dsp:spPr>
        <a:xfrm>
          <a:off x="4542719" y="1450853"/>
          <a:ext cx="2445530" cy="1757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542"/>
              </a:lnTo>
              <a:lnTo>
                <a:pt x="2445530" y="1488542"/>
              </a:lnTo>
              <a:lnTo>
                <a:pt x="2445530" y="175752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2D3DA-A2F2-4A0B-8805-FACBF9187208}">
      <dsp:nvSpPr>
        <dsp:cNvPr id="0" name=""/>
        <dsp:cNvSpPr/>
      </dsp:nvSpPr>
      <dsp:spPr>
        <a:xfrm>
          <a:off x="0" y="5026864"/>
          <a:ext cx="1037181" cy="1074077"/>
        </a:xfrm>
        <a:custGeom>
          <a:avLst/>
          <a:gdLst/>
          <a:ahLst/>
          <a:cxnLst/>
          <a:rect l="0" t="0" r="0" b="0"/>
          <a:pathLst>
            <a:path>
              <a:moveTo>
                <a:pt x="1037181" y="0"/>
              </a:moveTo>
              <a:lnTo>
                <a:pt x="0" y="107407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1ED46-1A89-417F-902E-E60770A56791}">
      <dsp:nvSpPr>
        <dsp:cNvPr id="0" name=""/>
        <dsp:cNvSpPr/>
      </dsp:nvSpPr>
      <dsp:spPr>
        <a:xfrm>
          <a:off x="2061863" y="1450853"/>
          <a:ext cx="2480856" cy="2295158"/>
        </a:xfrm>
        <a:custGeom>
          <a:avLst/>
          <a:gdLst/>
          <a:ahLst/>
          <a:cxnLst/>
          <a:rect l="0" t="0" r="0" b="0"/>
          <a:pathLst>
            <a:path>
              <a:moveTo>
                <a:pt x="2480856" y="0"/>
              </a:moveTo>
              <a:lnTo>
                <a:pt x="2480856" y="2026179"/>
              </a:lnTo>
              <a:lnTo>
                <a:pt x="0" y="2026179"/>
              </a:lnTo>
              <a:lnTo>
                <a:pt x="0" y="229515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ED55E-AAF8-47F0-A06D-0D5361308D68}">
      <dsp:nvSpPr>
        <dsp:cNvPr id="0" name=""/>
        <dsp:cNvSpPr/>
      </dsp:nvSpPr>
      <dsp:spPr>
        <a:xfrm>
          <a:off x="1948968" y="1450853"/>
          <a:ext cx="2593751" cy="571810"/>
        </a:xfrm>
        <a:custGeom>
          <a:avLst/>
          <a:gdLst/>
          <a:ahLst/>
          <a:cxnLst/>
          <a:rect l="0" t="0" r="0" b="0"/>
          <a:pathLst>
            <a:path>
              <a:moveTo>
                <a:pt x="2593751" y="0"/>
              </a:moveTo>
              <a:lnTo>
                <a:pt x="2593751" y="302831"/>
              </a:lnTo>
              <a:lnTo>
                <a:pt x="0" y="302831"/>
              </a:lnTo>
              <a:lnTo>
                <a:pt x="0" y="57181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FC71F-D9F0-43EF-AB8B-B070E9259933}">
      <dsp:nvSpPr>
        <dsp:cNvPr id="0" name=""/>
        <dsp:cNvSpPr/>
      </dsp:nvSpPr>
      <dsp:spPr>
        <a:xfrm>
          <a:off x="3261867" y="170001"/>
          <a:ext cx="2561704" cy="1280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70C0"/>
              </a:solidFill>
            </a:rPr>
            <a:t>My hero: my grandpa </a:t>
          </a:r>
          <a:endParaRPr lang="es-PE" sz="2400" b="1" kern="1200" dirty="0">
            <a:solidFill>
              <a:srgbClr val="0070C0"/>
            </a:solidFill>
          </a:endParaRPr>
        </a:p>
      </dsp:txBody>
      <dsp:txXfrm>
        <a:off x="3261867" y="170001"/>
        <a:ext cx="2561704" cy="1280852"/>
      </dsp:txXfrm>
    </dsp:sp>
    <dsp:sp modelId="{ABD303BB-3AE1-44D4-AFC6-46176BD42748}">
      <dsp:nvSpPr>
        <dsp:cNvPr id="0" name=""/>
        <dsp:cNvSpPr/>
      </dsp:nvSpPr>
      <dsp:spPr>
        <a:xfrm>
          <a:off x="668116" y="2022664"/>
          <a:ext cx="2561704" cy="1280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70C0"/>
              </a:solidFill>
            </a:rPr>
            <a:t>Born Arequipa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70C0"/>
              </a:solidFill>
            </a:rPr>
            <a:t>1931</a:t>
          </a:r>
          <a:endParaRPr lang="es-PE" sz="1200" b="1" kern="1200" dirty="0">
            <a:solidFill>
              <a:srgbClr val="0070C0"/>
            </a:solidFill>
          </a:endParaRPr>
        </a:p>
      </dsp:txBody>
      <dsp:txXfrm>
        <a:off x="668116" y="2022664"/>
        <a:ext cx="2561704" cy="1280852"/>
      </dsp:txXfrm>
    </dsp:sp>
    <dsp:sp modelId="{DDAB0B9C-DA14-4AEF-BC80-F7F1128A1D2F}">
      <dsp:nvSpPr>
        <dsp:cNvPr id="0" name=""/>
        <dsp:cNvSpPr/>
      </dsp:nvSpPr>
      <dsp:spPr>
        <a:xfrm>
          <a:off x="781010" y="3746012"/>
          <a:ext cx="2561704" cy="1280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70C0"/>
              </a:solidFill>
            </a:rPr>
            <a:t>Work: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70C0"/>
              </a:solidFill>
            </a:rPr>
            <a:t>Bolivia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70C0"/>
              </a:solidFill>
            </a:rPr>
            <a:t>Callao Port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solidFill>
                <a:srgbClr val="0070C0"/>
              </a:solidFill>
            </a:rPr>
            <a:t>Ilo</a:t>
          </a:r>
          <a:r>
            <a:rPr lang="en-US" sz="1200" b="1" kern="1200" dirty="0" smtClean="0">
              <a:solidFill>
                <a:srgbClr val="0070C0"/>
              </a:solidFill>
            </a:rPr>
            <a:t> Port</a:t>
          </a:r>
          <a:endParaRPr lang="es-PE" sz="1200" b="1" kern="1200" dirty="0">
            <a:solidFill>
              <a:srgbClr val="0070C0"/>
            </a:solidFill>
          </a:endParaRPr>
        </a:p>
      </dsp:txBody>
      <dsp:txXfrm>
        <a:off x="781010" y="3746012"/>
        <a:ext cx="2561704" cy="1280852"/>
      </dsp:txXfrm>
    </dsp:sp>
    <dsp:sp modelId="{63C25947-BEEC-48D7-B93C-0789FEEDDB61}">
      <dsp:nvSpPr>
        <dsp:cNvPr id="0" name=""/>
        <dsp:cNvSpPr/>
      </dsp:nvSpPr>
      <dsp:spPr>
        <a:xfrm>
          <a:off x="0" y="5460515"/>
          <a:ext cx="2561704" cy="1280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70C0"/>
              </a:solidFill>
            </a:rPr>
            <a:t>Founded his own company 1985</a:t>
          </a:r>
          <a:endParaRPr lang="es-PE" sz="1200" b="1" kern="1200" dirty="0">
            <a:solidFill>
              <a:srgbClr val="0070C0"/>
            </a:solidFill>
          </a:endParaRPr>
        </a:p>
      </dsp:txBody>
      <dsp:txXfrm>
        <a:off x="0" y="5460515"/>
        <a:ext cx="2561704" cy="1280852"/>
      </dsp:txXfrm>
    </dsp:sp>
    <dsp:sp modelId="{EA9DEF2C-7A50-4827-80A7-37FEA0D2FF59}">
      <dsp:nvSpPr>
        <dsp:cNvPr id="0" name=""/>
        <dsp:cNvSpPr/>
      </dsp:nvSpPr>
      <dsp:spPr>
        <a:xfrm>
          <a:off x="5707398" y="3208374"/>
          <a:ext cx="2561704" cy="1280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70C0"/>
              </a:solidFill>
            </a:rPr>
            <a:t>Got married : 1950</a:t>
          </a:r>
          <a:endParaRPr lang="es-PE" sz="1200" b="1" kern="1200" dirty="0">
            <a:solidFill>
              <a:srgbClr val="0070C0"/>
            </a:solidFill>
          </a:endParaRPr>
        </a:p>
      </dsp:txBody>
      <dsp:txXfrm>
        <a:off x="5707398" y="3208374"/>
        <a:ext cx="2561704" cy="1280852"/>
      </dsp:txXfrm>
    </dsp:sp>
    <dsp:sp modelId="{ECC686FD-A662-4855-95D1-D1EC57F755C7}">
      <dsp:nvSpPr>
        <dsp:cNvPr id="0" name=""/>
        <dsp:cNvSpPr/>
      </dsp:nvSpPr>
      <dsp:spPr>
        <a:xfrm>
          <a:off x="6582295" y="1484783"/>
          <a:ext cx="2561704" cy="1280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70C0"/>
              </a:solidFill>
            </a:rPr>
            <a:t>3 brothers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70C0"/>
              </a:solidFill>
            </a:rPr>
            <a:t>3 sisters</a:t>
          </a:r>
          <a:endParaRPr lang="es-PE" sz="2000" kern="1200" dirty="0"/>
        </a:p>
      </dsp:txBody>
      <dsp:txXfrm>
        <a:off x="6582295" y="1484783"/>
        <a:ext cx="2561704" cy="1280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054EF-95F0-42ED-945F-E3BC3A15B515}">
      <dsp:nvSpPr>
        <dsp:cNvPr id="0" name=""/>
        <dsp:cNvSpPr/>
      </dsp:nvSpPr>
      <dsp:spPr>
        <a:xfrm>
          <a:off x="3766095" y="1386"/>
          <a:ext cx="1611808" cy="1047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err="1" smtClean="0">
              <a:solidFill>
                <a:srgbClr val="0070C0"/>
              </a:solidFill>
            </a:rPr>
            <a:t>Born</a:t>
          </a:r>
          <a:r>
            <a:rPr lang="es-PE" sz="1600" b="1" kern="1200" dirty="0" smtClean="0">
              <a:solidFill>
                <a:srgbClr val="0070C0"/>
              </a:solidFill>
            </a:rPr>
            <a:t> in Arequipa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>
              <a:solidFill>
                <a:srgbClr val="0070C0"/>
              </a:solidFill>
            </a:rPr>
            <a:t>1934</a:t>
          </a:r>
          <a:endParaRPr lang="es-PE" sz="1600" b="1" kern="1200" dirty="0">
            <a:solidFill>
              <a:srgbClr val="0070C0"/>
            </a:solidFill>
          </a:endParaRPr>
        </a:p>
      </dsp:txBody>
      <dsp:txXfrm>
        <a:off x="3817238" y="52529"/>
        <a:ext cx="1509522" cy="945389"/>
      </dsp:txXfrm>
    </dsp:sp>
    <dsp:sp modelId="{959AC678-3B36-43BF-93C0-97F398AE01FD}">
      <dsp:nvSpPr>
        <dsp:cNvPr id="0" name=""/>
        <dsp:cNvSpPr/>
      </dsp:nvSpPr>
      <dsp:spPr>
        <a:xfrm>
          <a:off x="1578305" y="525223"/>
          <a:ext cx="5987389" cy="5987389"/>
        </a:xfrm>
        <a:custGeom>
          <a:avLst/>
          <a:gdLst/>
          <a:ahLst/>
          <a:cxnLst/>
          <a:rect l="0" t="0" r="0" b="0"/>
          <a:pathLst>
            <a:path>
              <a:moveTo>
                <a:pt x="3810299" y="113527"/>
              </a:moveTo>
              <a:arcTo wR="2993694" hR="2993694" stAng="17149767" swAng="1258412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6AC8E-7A2E-482F-A793-1E25662351CA}">
      <dsp:nvSpPr>
        <dsp:cNvPr id="0" name=""/>
        <dsp:cNvSpPr/>
      </dsp:nvSpPr>
      <dsp:spPr>
        <a:xfrm>
          <a:off x="6106660" y="1128542"/>
          <a:ext cx="1611808" cy="1047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err="1" smtClean="0">
              <a:solidFill>
                <a:srgbClr val="0070C0"/>
              </a:solidFill>
            </a:rPr>
            <a:t>Got</a:t>
          </a:r>
          <a:r>
            <a:rPr lang="es-PE" sz="1600" b="1" kern="1200" dirty="0" smtClean="0">
              <a:solidFill>
                <a:srgbClr val="0070C0"/>
              </a:solidFill>
            </a:rPr>
            <a:t> </a:t>
          </a:r>
          <a:r>
            <a:rPr lang="es-PE" sz="1600" b="1" kern="1200" dirty="0" err="1" smtClean="0">
              <a:solidFill>
                <a:srgbClr val="0070C0"/>
              </a:solidFill>
            </a:rPr>
            <a:t>married</a:t>
          </a:r>
          <a:r>
            <a:rPr lang="es-PE" sz="1600" b="1" kern="1200" dirty="0" smtClean="0">
              <a:solidFill>
                <a:srgbClr val="0070C0"/>
              </a:solidFill>
            </a:rPr>
            <a:t> 1952</a:t>
          </a:r>
          <a:endParaRPr lang="es-PE" sz="1600" b="1" kern="1200" dirty="0">
            <a:solidFill>
              <a:srgbClr val="0070C0"/>
            </a:solidFill>
          </a:endParaRPr>
        </a:p>
      </dsp:txBody>
      <dsp:txXfrm>
        <a:off x="6157803" y="1179685"/>
        <a:ext cx="1509522" cy="945389"/>
      </dsp:txXfrm>
    </dsp:sp>
    <dsp:sp modelId="{C23D729F-ACB3-488F-8A8F-6BA2496DD654}">
      <dsp:nvSpPr>
        <dsp:cNvPr id="0" name=""/>
        <dsp:cNvSpPr/>
      </dsp:nvSpPr>
      <dsp:spPr>
        <a:xfrm>
          <a:off x="1578305" y="525223"/>
          <a:ext cx="5987389" cy="5987389"/>
        </a:xfrm>
        <a:custGeom>
          <a:avLst/>
          <a:gdLst/>
          <a:ahLst/>
          <a:cxnLst/>
          <a:rect l="0" t="0" r="0" b="0"/>
          <a:pathLst>
            <a:path>
              <a:moveTo>
                <a:pt x="5676167" y="1664578"/>
              </a:moveTo>
              <a:arcTo wR="2993694" hR="2993694" stAng="20018546" swAng="1727517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1BE47-7614-4B1E-A300-DB02C8424A62}">
      <dsp:nvSpPr>
        <dsp:cNvPr id="0" name=""/>
        <dsp:cNvSpPr/>
      </dsp:nvSpPr>
      <dsp:spPr>
        <a:xfrm>
          <a:off x="6684732" y="3661240"/>
          <a:ext cx="1611808" cy="1047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err="1" smtClean="0">
              <a:solidFill>
                <a:srgbClr val="0070C0"/>
              </a:solidFill>
            </a:rPr>
            <a:t>Founded</a:t>
          </a:r>
          <a:r>
            <a:rPr lang="es-PE" sz="1600" b="1" kern="1200" dirty="0" smtClean="0">
              <a:solidFill>
                <a:srgbClr val="0070C0"/>
              </a:solidFill>
            </a:rPr>
            <a:t> </a:t>
          </a:r>
          <a:r>
            <a:rPr lang="es-PE" sz="1600" b="1" kern="1200" dirty="0" err="1" smtClean="0">
              <a:solidFill>
                <a:srgbClr val="0070C0"/>
              </a:solidFill>
            </a:rPr>
            <a:t>his</a:t>
          </a:r>
          <a:r>
            <a:rPr lang="es-PE" sz="1600" b="1" kern="1200" dirty="0" smtClean="0">
              <a:solidFill>
                <a:srgbClr val="0070C0"/>
              </a:solidFill>
            </a:rPr>
            <a:t> </a:t>
          </a:r>
          <a:r>
            <a:rPr lang="es-PE" sz="1600" b="1" kern="1200" dirty="0" err="1" smtClean="0">
              <a:solidFill>
                <a:srgbClr val="0070C0"/>
              </a:solidFill>
            </a:rPr>
            <a:t>company</a:t>
          </a:r>
          <a:r>
            <a:rPr lang="es-PE" sz="1600" b="1" kern="1200" dirty="0" smtClean="0">
              <a:solidFill>
                <a:srgbClr val="0070C0"/>
              </a:solidFill>
            </a:rPr>
            <a:t> in 1985</a:t>
          </a:r>
          <a:endParaRPr lang="es-PE" sz="1600" b="1" kern="1200" dirty="0">
            <a:solidFill>
              <a:srgbClr val="0070C0"/>
            </a:solidFill>
          </a:endParaRPr>
        </a:p>
      </dsp:txBody>
      <dsp:txXfrm>
        <a:off x="6735875" y="3712383"/>
        <a:ext cx="1509522" cy="945389"/>
      </dsp:txXfrm>
    </dsp:sp>
    <dsp:sp modelId="{9B4E8BF6-482E-4FCC-A283-24FADF19F3E8}">
      <dsp:nvSpPr>
        <dsp:cNvPr id="0" name=""/>
        <dsp:cNvSpPr/>
      </dsp:nvSpPr>
      <dsp:spPr>
        <a:xfrm>
          <a:off x="1578305" y="525223"/>
          <a:ext cx="5987389" cy="5987389"/>
        </a:xfrm>
        <a:custGeom>
          <a:avLst/>
          <a:gdLst/>
          <a:ahLst/>
          <a:cxnLst/>
          <a:rect l="0" t="0" r="0" b="0"/>
          <a:pathLst>
            <a:path>
              <a:moveTo>
                <a:pt x="5735920" y="4194696"/>
              </a:moveTo>
              <a:arcTo wR="2993694" hR="2993694" stAng="1419107" swAng="1360178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5C00E3-3C20-4621-88FC-690BD8BC54CB}">
      <dsp:nvSpPr>
        <dsp:cNvPr id="0" name=""/>
        <dsp:cNvSpPr/>
      </dsp:nvSpPr>
      <dsp:spPr>
        <a:xfrm>
          <a:off x="5065011" y="5692306"/>
          <a:ext cx="1611808" cy="1047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err="1" smtClean="0">
              <a:solidFill>
                <a:srgbClr val="0070C0"/>
              </a:solidFill>
            </a:rPr>
            <a:t>Worked</a:t>
          </a:r>
          <a:r>
            <a:rPr lang="es-PE" sz="1600" b="1" kern="1200" dirty="0" smtClean="0">
              <a:solidFill>
                <a:srgbClr val="0070C0"/>
              </a:solidFill>
            </a:rPr>
            <a:t> in Bolivia, Port of Callao and </a:t>
          </a:r>
          <a:r>
            <a:rPr lang="es-PE" sz="1600" b="1" kern="1200" dirty="0" err="1" smtClean="0">
              <a:solidFill>
                <a:srgbClr val="0070C0"/>
              </a:solidFill>
            </a:rPr>
            <a:t>Ilo</a:t>
          </a:r>
          <a:r>
            <a:rPr lang="es-PE" sz="1600" b="1" kern="1200" dirty="0" smtClean="0">
              <a:solidFill>
                <a:srgbClr val="0070C0"/>
              </a:solidFill>
            </a:rPr>
            <a:t> Port</a:t>
          </a:r>
          <a:endParaRPr lang="es-PE" sz="1600" b="1" kern="1200" dirty="0">
            <a:solidFill>
              <a:srgbClr val="0070C0"/>
            </a:solidFill>
          </a:endParaRPr>
        </a:p>
      </dsp:txBody>
      <dsp:txXfrm>
        <a:off x="5116154" y="5743449"/>
        <a:ext cx="1509522" cy="945389"/>
      </dsp:txXfrm>
    </dsp:sp>
    <dsp:sp modelId="{5D37C76C-1ABE-4379-A65B-448B8924193D}">
      <dsp:nvSpPr>
        <dsp:cNvPr id="0" name=""/>
        <dsp:cNvSpPr/>
      </dsp:nvSpPr>
      <dsp:spPr>
        <a:xfrm>
          <a:off x="1578305" y="525223"/>
          <a:ext cx="5987389" cy="5987389"/>
        </a:xfrm>
        <a:custGeom>
          <a:avLst/>
          <a:gdLst/>
          <a:ahLst/>
          <a:cxnLst/>
          <a:rect l="0" t="0" r="0" b="0"/>
          <a:pathLst>
            <a:path>
              <a:moveTo>
                <a:pt x="3476977" y="5948122"/>
              </a:moveTo>
              <a:arcTo wR="2993694" hR="2993694" stAng="4842593" swAng="1114814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A9916-DD80-4399-AB97-1140AC61470E}">
      <dsp:nvSpPr>
        <dsp:cNvPr id="0" name=""/>
        <dsp:cNvSpPr/>
      </dsp:nvSpPr>
      <dsp:spPr>
        <a:xfrm>
          <a:off x="2467180" y="5692306"/>
          <a:ext cx="1611808" cy="1047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b="1" kern="1200">
            <a:solidFill>
              <a:srgbClr val="0070C0"/>
            </a:solidFill>
          </a:endParaRPr>
        </a:p>
      </dsp:txBody>
      <dsp:txXfrm>
        <a:off x="2518323" y="5743449"/>
        <a:ext cx="1509522" cy="945389"/>
      </dsp:txXfrm>
    </dsp:sp>
    <dsp:sp modelId="{94EFF118-B6D8-46AA-82F3-FA8C54C396A9}">
      <dsp:nvSpPr>
        <dsp:cNvPr id="0" name=""/>
        <dsp:cNvSpPr/>
      </dsp:nvSpPr>
      <dsp:spPr>
        <a:xfrm>
          <a:off x="1578305" y="525223"/>
          <a:ext cx="5987389" cy="5987389"/>
        </a:xfrm>
        <a:custGeom>
          <a:avLst/>
          <a:gdLst/>
          <a:ahLst/>
          <a:cxnLst/>
          <a:rect l="0" t="0" r="0" b="0"/>
          <a:pathLst>
            <a:path>
              <a:moveTo>
                <a:pt x="926212" y="5158810"/>
              </a:moveTo>
              <a:arcTo wR="2993694" hR="2993694" stAng="8020715" swAng="1360178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40F372-EED0-4206-BFC0-2BDFB30C9E55}">
      <dsp:nvSpPr>
        <dsp:cNvPr id="0" name=""/>
        <dsp:cNvSpPr/>
      </dsp:nvSpPr>
      <dsp:spPr>
        <a:xfrm>
          <a:off x="847459" y="3661240"/>
          <a:ext cx="1611808" cy="1047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b="1" kern="1200">
            <a:solidFill>
              <a:srgbClr val="0070C0"/>
            </a:solidFill>
          </a:endParaRPr>
        </a:p>
      </dsp:txBody>
      <dsp:txXfrm>
        <a:off x="898602" y="3712383"/>
        <a:ext cx="1509522" cy="945389"/>
      </dsp:txXfrm>
    </dsp:sp>
    <dsp:sp modelId="{9C0F12BB-5E98-41DD-B8EA-09612DDE5FBA}">
      <dsp:nvSpPr>
        <dsp:cNvPr id="0" name=""/>
        <dsp:cNvSpPr/>
      </dsp:nvSpPr>
      <dsp:spPr>
        <a:xfrm>
          <a:off x="1578305" y="525223"/>
          <a:ext cx="5987389" cy="5987389"/>
        </a:xfrm>
        <a:custGeom>
          <a:avLst/>
          <a:gdLst/>
          <a:ahLst/>
          <a:cxnLst/>
          <a:rect l="0" t="0" r="0" b="0"/>
          <a:pathLst>
            <a:path>
              <a:moveTo>
                <a:pt x="2701" y="3120852"/>
              </a:moveTo>
              <a:arcTo wR="2993694" hR="2993694" stAng="10653937" swAng="1727517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C75D6-6D7D-4964-998D-AF8E93FCE51B}">
      <dsp:nvSpPr>
        <dsp:cNvPr id="0" name=""/>
        <dsp:cNvSpPr/>
      </dsp:nvSpPr>
      <dsp:spPr>
        <a:xfrm>
          <a:off x="1425530" y="1128542"/>
          <a:ext cx="1611808" cy="1047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>
              <a:solidFill>
                <a:srgbClr val="0070C0"/>
              </a:solidFill>
            </a:rPr>
            <a:t>Moved </a:t>
          </a:r>
          <a:r>
            <a:rPr lang="es-PE" sz="1600" b="1" kern="1200" dirty="0" err="1" smtClean="0">
              <a:solidFill>
                <a:srgbClr val="0070C0"/>
              </a:solidFill>
            </a:rPr>
            <a:t>to</a:t>
          </a:r>
          <a:r>
            <a:rPr lang="es-PE" sz="1600" b="1" kern="1200" dirty="0" smtClean="0">
              <a:solidFill>
                <a:srgbClr val="0070C0"/>
              </a:solidFill>
            </a:rPr>
            <a:t> lima 1954</a:t>
          </a:r>
          <a:endParaRPr lang="es-PE" sz="1600" b="1" kern="1200" dirty="0">
            <a:solidFill>
              <a:srgbClr val="0070C0"/>
            </a:solidFill>
          </a:endParaRPr>
        </a:p>
      </dsp:txBody>
      <dsp:txXfrm>
        <a:off x="1476673" y="1179685"/>
        <a:ext cx="1509522" cy="945389"/>
      </dsp:txXfrm>
    </dsp:sp>
    <dsp:sp modelId="{FD41E317-A9B4-420E-9091-EA28CBC6B34D}">
      <dsp:nvSpPr>
        <dsp:cNvPr id="0" name=""/>
        <dsp:cNvSpPr/>
      </dsp:nvSpPr>
      <dsp:spPr>
        <a:xfrm>
          <a:off x="1578305" y="525223"/>
          <a:ext cx="5987389" cy="5987389"/>
        </a:xfrm>
        <a:custGeom>
          <a:avLst/>
          <a:gdLst/>
          <a:ahLst/>
          <a:cxnLst/>
          <a:rect l="0" t="0" r="0" b="0"/>
          <a:pathLst>
            <a:path>
              <a:moveTo>
                <a:pt x="1200275" y="596643"/>
              </a:moveTo>
              <a:arcTo wR="2993694" hR="2993694" stAng="13991821" swAng="1258412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4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2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57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9031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3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31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39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69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7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7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1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0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5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0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8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A8C8A-1EA2-49E0-9B72-B35DE5A0B397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41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My</a:t>
            </a:r>
            <a:r>
              <a:rPr lang="es-PE" dirty="0" smtClean="0"/>
              <a:t> personal </a:t>
            </a:r>
            <a:r>
              <a:rPr lang="es-PE" dirty="0" err="1" smtClean="0"/>
              <a:t>hero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Basic 06 </a:t>
            </a:r>
            <a:r>
              <a:rPr lang="es-PE" dirty="0" err="1" smtClean="0"/>
              <a:t>Unit</a:t>
            </a:r>
            <a:r>
              <a:rPr lang="es-PE" dirty="0" smtClean="0"/>
              <a:t> 5b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88840"/>
            <a:ext cx="8136904" cy="2952328"/>
          </a:xfrm>
          <a:noFill/>
        </p:spPr>
        <p:txBody>
          <a:bodyPr>
            <a:noAutofit/>
          </a:bodyPr>
          <a:lstStyle/>
          <a:p>
            <a:r>
              <a:rPr lang="es-PE" sz="6000" dirty="0" err="1" smtClean="0">
                <a:latin typeface="Comic Sans MS" pitchFamily="66" charset="0"/>
              </a:rPr>
              <a:t>Who</a:t>
            </a:r>
            <a:r>
              <a:rPr lang="es-PE" sz="6000" dirty="0" smtClean="0">
                <a:latin typeface="Comic Sans MS" pitchFamily="66" charset="0"/>
              </a:rPr>
              <a:t> </a:t>
            </a:r>
            <a:r>
              <a:rPr lang="es-PE" sz="6000" dirty="0" err="1" smtClean="0">
                <a:latin typeface="Comic Sans MS" pitchFamily="66" charset="0"/>
              </a:rPr>
              <a:t>is</a:t>
            </a:r>
            <a:r>
              <a:rPr lang="es-PE" sz="6000" dirty="0" smtClean="0">
                <a:latin typeface="Comic Sans MS" pitchFamily="66" charset="0"/>
              </a:rPr>
              <a:t> </a:t>
            </a:r>
            <a:r>
              <a:rPr lang="es-PE" sz="6000" dirty="0" err="1" smtClean="0">
                <a:latin typeface="Comic Sans MS" pitchFamily="66" charset="0"/>
              </a:rPr>
              <a:t>your</a:t>
            </a:r>
            <a:r>
              <a:rPr lang="es-PE" sz="6000" dirty="0" smtClean="0">
                <a:latin typeface="Comic Sans MS" pitchFamily="66" charset="0"/>
              </a:rPr>
              <a:t> personal </a:t>
            </a:r>
            <a:r>
              <a:rPr lang="es-PE" sz="6000" dirty="0" err="1" smtClean="0">
                <a:latin typeface="Comic Sans MS" pitchFamily="66" charset="0"/>
              </a:rPr>
              <a:t>hero</a:t>
            </a:r>
            <a:r>
              <a:rPr lang="es-PE" sz="6000" dirty="0" smtClean="0">
                <a:latin typeface="Comic Sans MS" pitchFamily="66" charset="0"/>
              </a:rPr>
              <a:t>?</a:t>
            </a:r>
            <a:br>
              <a:rPr lang="es-PE" sz="6000" dirty="0" smtClean="0">
                <a:latin typeface="Comic Sans MS" pitchFamily="66" charset="0"/>
              </a:rPr>
            </a:br>
            <a:r>
              <a:rPr lang="es-PE" sz="6000" dirty="0" err="1" smtClean="0">
                <a:latin typeface="Comic Sans MS" pitchFamily="66" charset="0"/>
              </a:rPr>
              <a:t>Why</a:t>
            </a:r>
            <a:r>
              <a:rPr lang="es-PE" sz="6000" dirty="0" smtClean="0">
                <a:latin typeface="Comic Sans MS" pitchFamily="66" charset="0"/>
              </a:rPr>
              <a:t>?</a:t>
            </a:r>
            <a:endParaRPr lang="en-US" sz="6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3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59920569"/>
              </p:ext>
            </p:extLst>
          </p:nvPr>
        </p:nvGraphicFramePr>
        <p:xfrm>
          <a:off x="0" y="0"/>
          <a:ext cx="9144000" cy="6741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09118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38046669"/>
              </p:ext>
            </p:extLst>
          </p:nvPr>
        </p:nvGraphicFramePr>
        <p:xfrm>
          <a:off x="0" y="116632"/>
          <a:ext cx="9144000" cy="6741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5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60648"/>
            <a:ext cx="5400600" cy="854725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s-PE" dirty="0" err="1" smtClean="0">
                <a:latin typeface="Comic Sans MS" pitchFamily="66" charset="0"/>
              </a:rPr>
              <a:t>My</a:t>
            </a:r>
            <a:r>
              <a:rPr lang="es-PE" dirty="0" smtClean="0">
                <a:latin typeface="Comic Sans MS" pitchFamily="66" charset="0"/>
              </a:rPr>
              <a:t> Personal Hero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496944" cy="504056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s-PE" sz="3600" dirty="0">
                <a:latin typeface="Comic Sans MS" pitchFamily="66" charset="0"/>
              </a:rPr>
              <a:t>	</a:t>
            </a:r>
            <a:r>
              <a:rPr lang="es-PE" sz="3600" dirty="0" err="1" smtClean="0">
                <a:latin typeface="Comic Sans MS" pitchFamily="66" charset="0"/>
              </a:rPr>
              <a:t>My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hero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is</a:t>
            </a:r>
            <a:r>
              <a:rPr lang="es-PE" sz="3600" dirty="0" smtClean="0">
                <a:latin typeface="Comic Sans MS" pitchFamily="66" charset="0"/>
              </a:rPr>
              <a:t> ……. He </a:t>
            </a:r>
            <a:r>
              <a:rPr lang="es-PE" sz="3600" dirty="0" err="1" smtClean="0">
                <a:latin typeface="Comic Sans MS" pitchFamily="66" charset="0"/>
              </a:rPr>
              <a:t>was</a:t>
            </a:r>
            <a:r>
              <a:rPr lang="es-PE" sz="3600" dirty="0" smtClean="0">
                <a:latin typeface="Comic Sans MS" pitchFamily="66" charset="0"/>
              </a:rPr>
              <a:t> a </a:t>
            </a:r>
            <a:r>
              <a:rPr lang="es-PE" sz="3600" dirty="0" err="1" smtClean="0">
                <a:latin typeface="Comic Sans MS" pitchFamily="66" charset="0"/>
              </a:rPr>
              <a:t>great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person</a:t>
            </a:r>
            <a:r>
              <a:rPr lang="es-PE" sz="3600" dirty="0" smtClean="0">
                <a:latin typeface="Comic Sans MS" pitchFamily="66" charset="0"/>
              </a:rPr>
              <a:t>. He </a:t>
            </a:r>
            <a:r>
              <a:rPr lang="es-PE" sz="3600" dirty="0" err="1" smtClean="0">
                <a:latin typeface="Comic Sans MS" pitchFamily="66" charset="0"/>
              </a:rPr>
              <a:t>was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born</a:t>
            </a:r>
            <a:r>
              <a:rPr lang="es-PE" sz="3600" dirty="0" smtClean="0">
                <a:latin typeface="Comic Sans MS" pitchFamily="66" charset="0"/>
              </a:rPr>
              <a:t> in…. </a:t>
            </a:r>
            <a:r>
              <a:rPr lang="es-PE" sz="3600" dirty="0" err="1" smtClean="0">
                <a:latin typeface="Comic Sans MS" pitchFamily="66" charset="0"/>
              </a:rPr>
              <a:t>When</a:t>
            </a:r>
            <a:r>
              <a:rPr lang="es-PE" sz="3600" dirty="0" smtClean="0">
                <a:latin typeface="Comic Sans MS" pitchFamily="66" charset="0"/>
              </a:rPr>
              <a:t> he </a:t>
            </a:r>
            <a:r>
              <a:rPr lang="es-PE" sz="3600" dirty="0" err="1" smtClean="0">
                <a:latin typeface="Comic Sans MS" pitchFamily="66" charset="0"/>
              </a:rPr>
              <a:t>was</a:t>
            </a:r>
            <a:r>
              <a:rPr lang="es-PE" sz="3600" dirty="0" smtClean="0">
                <a:latin typeface="Comic Sans MS" pitchFamily="66" charset="0"/>
              </a:rPr>
              <a:t> 19, he </a:t>
            </a:r>
            <a:r>
              <a:rPr lang="es-PE" sz="3600" dirty="0" err="1" smtClean="0">
                <a:latin typeface="Comic Sans MS" pitchFamily="66" charset="0"/>
              </a:rPr>
              <a:t>arrived</a:t>
            </a:r>
            <a:r>
              <a:rPr lang="es-PE" sz="3600" dirty="0" smtClean="0">
                <a:latin typeface="Comic Sans MS" pitchFamily="66" charset="0"/>
              </a:rPr>
              <a:t> in Lima </a:t>
            </a:r>
            <a:r>
              <a:rPr lang="es-PE" sz="3600" dirty="0" err="1" smtClean="0">
                <a:latin typeface="Comic Sans MS" pitchFamily="66" charset="0"/>
              </a:rPr>
              <a:t>from</a:t>
            </a:r>
            <a:r>
              <a:rPr lang="es-PE" sz="3600" dirty="0" smtClean="0">
                <a:latin typeface="Comic Sans MS" pitchFamily="66" charset="0"/>
              </a:rPr>
              <a:t> Arequipa. He ………………………………………………………… ………………………………………………………………………………………………………………………………………………………………………………….</a:t>
            </a:r>
            <a:r>
              <a:rPr lang="es-PE" sz="3600" dirty="0" err="1" smtClean="0">
                <a:latin typeface="Comic Sans MS" pitchFamily="66" charset="0"/>
              </a:rPr>
              <a:t>For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all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these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reasons</a:t>
            </a:r>
            <a:r>
              <a:rPr lang="es-PE" sz="3600" dirty="0" smtClean="0">
                <a:latin typeface="Comic Sans MS" pitchFamily="66" charset="0"/>
              </a:rPr>
              <a:t>, …… </a:t>
            </a:r>
            <a:r>
              <a:rPr lang="es-PE" sz="3600" dirty="0" err="1" smtClean="0">
                <a:latin typeface="Comic Sans MS" pitchFamily="66" charset="0"/>
              </a:rPr>
              <a:t>is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my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hero</a:t>
            </a:r>
            <a:r>
              <a:rPr lang="es-PE" sz="3600" dirty="0" smtClean="0">
                <a:latin typeface="Comic Sans MS" pitchFamily="66" charset="0"/>
              </a:rPr>
              <a:t>. </a:t>
            </a:r>
            <a:endParaRPr lang="en-U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41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340768"/>
            <a:ext cx="9001000" cy="5400600"/>
          </a:xfrm>
          <a:noFill/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s-PE" sz="3600" dirty="0">
                <a:latin typeface="Comic Sans MS" pitchFamily="66" charset="0"/>
              </a:rPr>
              <a:t>	</a:t>
            </a:r>
            <a:r>
              <a:rPr lang="es-PE" sz="3600" dirty="0" err="1">
                <a:solidFill>
                  <a:srgbClr val="C00000"/>
                </a:solidFill>
                <a:latin typeface="Comic Sans MS" pitchFamily="66" charset="0"/>
              </a:rPr>
              <a:t>My</a:t>
            </a:r>
            <a:r>
              <a:rPr lang="es-PE" sz="3600" dirty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C00000"/>
                </a:solidFill>
                <a:latin typeface="Comic Sans MS" pitchFamily="66" charset="0"/>
              </a:rPr>
              <a:t>hero</a:t>
            </a:r>
            <a:r>
              <a:rPr lang="es-PE" sz="3600" dirty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rgbClr val="C00000"/>
                </a:solidFill>
                <a:latin typeface="Comic Sans MS" pitchFamily="66" charset="0"/>
              </a:rPr>
              <a:t>is</a:t>
            </a:r>
            <a:r>
              <a:rPr lang="es-PE" sz="3600" dirty="0">
                <a:solidFill>
                  <a:srgbClr val="C00000"/>
                </a:solidFill>
                <a:latin typeface="Comic Sans MS" pitchFamily="66" charset="0"/>
              </a:rPr>
              <a:t> ……. </a:t>
            </a:r>
            <a:r>
              <a:rPr lang="es-PE" sz="3600" dirty="0">
                <a:solidFill>
                  <a:schemeClr val="tx2"/>
                </a:solidFill>
                <a:latin typeface="Comic Sans MS" pitchFamily="66" charset="0"/>
              </a:rPr>
              <a:t>He </a:t>
            </a:r>
            <a:r>
              <a:rPr lang="es-PE" sz="3600" dirty="0" err="1">
                <a:solidFill>
                  <a:srgbClr val="FFC000"/>
                </a:solidFill>
                <a:latin typeface="Comic Sans MS" pitchFamily="66" charset="0"/>
              </a:rPr>
              <a:t>was</a:t>
            </a:r>
            <a:r>
              <a:rPr lang="es-PE" sz="3600" dirty="0">
                <a:solidFill>
                  <a:schemeClr val="tx2"/>
                </a:solidFill>
                <a:latin typeface="Comic Sans MS" pitchFamily="66" charset="0"/>
              </a:rPr>
              <a:t> a </a:t>
            </a:r>
            <a:r>
              <a:rPr lang="es-PE" sz="3600" dirty="0" err="1">
                <a:solidFill>
                  <a:schemeClr val="tx2"/>
                </a:solidFill>
                <a:latin typeface="Comic Sans MS" pitchFamily="66" charset="0"/>
              </a:rPr>
              <a:t>great</a:t>
            </a:r>
            <a:r>
              <a:rPr lang="es-PE" sz="36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chemeClr val="tx2"/>
                </a:solidFill>
                <a:latin typeface="Comic Sans MS" pitchFamily="66" charset="0"/>
              </a:rPr>
              <a:t>person</a:t>
            </a:r>
            <a:r>
              <a:rPr lang="es-PE" sz="3600" dirty="0">
                <a:solidFill>
                  <a:schemeClr val="tx2"/>
                </a:solidFill>
                <a:latin typeface="Comic Sans MS" pitchFamily="66" charset="0"/>
              </a:rPr>
              <a:t>. He </a:t>
            </a:r>
            <a:r>
              <a:rPr lang="es-PE" sz="3600" dirty="0" err="1">
                <a:solidFill>
                  <a:srgbClr val="FFC000"/>
                </a:solidFill>
                <a:latin typeface="Comic Sans MS" pitchFamily="66" charset="0"/>
              </a:rPr>
              <a:t>was</a:t>
            </a:r>
            <a:r>
              <a:rPr lang="es-PE" sz="3600" dirty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chemeClr val="tx2"/>
                </a:solidFill>
                <a:latin typeface="Comic Sans MS" pitchFamily="66" charset="0"/>
              </a:rPr>
              <a:t>born</a:t>
            </a:r>
            <a:r>
              <a:rPr lang="es-PE" sz="3600" dirty="0">
                <a:solidFill>
                  <a:schemeClr val="tx2"/>
                </a:solidFill>
                <a:latin typeface="Comic Sans MS" pitchFamily="66" charset="0"/>
              </a:rPr>
              <a:t> in…. </a:t>
            </a:r>
            <a:r>
              <a:rPr lang="es-PE" sz="3600" dirty="0" err="1">
                <a:solidFill>
                  <a:schemeClr val="tx2"/>
                </a:solidFill>
                <a:latin typeface="Comic Sans MS" pitchFamily="66" charset="0"/>
              </a:rPr>
              <a:t>When</a:t>
            </a:r>
            <a:r>
              <a:rPr lang="es-PE" sz="3600" dirty="0">
                <a:solidFill>
                  <a:schemeClr val="tx2"/>
                </a:solidFill>
                <a:latin typeface="Comic Sans MS" pitchFamily="66" charset="0"/>
              </a:rPr>
              <a:t> he </a:t>
            </a:r>
            <a:r>
              <a:rPr lang="es-PE" sz="3600" dirty="0" err="1">
                <a:solidFill>
                  <a:srgbClr val="FFC000"/>
                </a:solidFill>
                <a:latin typeface="Comic Sans MS" pitchFamily="66" charset="0"/>
              </a:rPr>
              <a:t>was</a:t>
            </a:r>
            <a:r>
              <a:rPr lang="es-PE" sz="3600" dirty="0">
                <a:solidFill>
                  <a:schemeClr val="tx2"/>
                </a:solidFill>
                <a:latin typeface="Comic Sans MS" pitchFamily="66" charset="0"/>
              </a:rPr>
              <a:t> 19, he </a:t>
            </a:r>
            <a:r>
              <a:rPr lang="es-PE" sz="3600" dirty="0" err="1">
                <a:solidFill>
                  <a:srgbClr val="FFC000"/>
                </a:solidFill>
                <a:latin typeface="Comic Sans MS" pitchFamily="66" charset="0"/>
              </a:rPr>
              <a:t>arrived</a:t>
            </a:r>
            <a:r>
              <a:rPr lang="es-PE" sz="3600" dirty="0">
                <a:solidFill>
                  <a:schemeClr val="tx2"/>
                </a:solidFill>
                <a:latin typeface="Comic Sans MS" pitchFamily="66" charset="0"/>
              </a:rPr>
              <a:t> in Lima </a:t>
            </a:r>
            <a:r>
              <a:rPr lang="es-PE" sz="3600" dirty="0" err="1">
                <a:solidFill>
                  <a:schemeClr val="tx2"/>
                </a:solidFill>
                <a:latin typeface="Comic Sans MS" pitchFamily="66" charset="0"/>
              </a:rPr>
              <a:t>from</a:t>
            </a:r>
            <a:r>
              <a:rPr lang="es-PE" sz="3600" dirty="0">
                <a:solidFill>
                  <a:schemeClr val="tx2"/>
                </a:solidFill>
                <a:latin typeface="Comic Sans MS" pitchFamily="66" charset="0"/>
              </a:rPr>
              <a:t> Arequipa. He </a:t>
            </a:r>
            <a:r>
              <a:rPr lang="es-PE" sz="3600" dirty="0" err="1" smtClean="0">
                <a:solidFill>
                  <a:srgbClr val="FFC000"/>
                </a:solidFill>
                <a:latin typeface="Comic Sans MS" pitchFamily="66" charset="0"/>
              </a:rPr>
              <a:t>worked</a:t>
            </a:r>
            <a:r>
              <a:rPr lang="es-PE" sz="36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chemeClr val="tx2"/>
                </a:solidFill>
                <a:latin typeface="Comic Sans MS" pitchFamily="66" charset="0"/>
              </a:rPr>
              <a:t>for</a:t>
            </a:r>
            <a:r>
              <a:rPr lang="es-PE" sz="3600" dirty="0" smtClean="0">
                <a:solidFill>
                  <a:schemeClr val="tx2"/>
                </a:solidFill>
                <a:latin typeface="Comic Sans MS" pitchFamily="66" charset="0"/>
              </a:rPr>
              <a:t> ……………………………………………… …………………………………………………………………………………………………………………………………………………………………………………………….</a:t>
            </a:r>
            <a:r>
              <a:rPr lang="es-PE" sz="3600" dirty="0" err="1">
                <a:solidFill>
                  <a:schemeClr val="bg1"/>
                </a:solidFill>
                <a:latin typeface="Comic Sans MS" pitchFamily="66" charset="0"/>
              </a:rPr>
              <a:t>For</a:t>
            </a:r>
            <a:r>
              <a:rPr lang="es-PE" sz="36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chemeClr val="bg1"/>
                </a:solidFill>
                <a:latin typeface="Comic Sans MS" pitchFamily="66" charset="0"/>
              </a:rPr>
              <a:t>all</a:t>
            </a:r>
            <a:r>
              <a:rPr lang="es-PE" sz="36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chemeClr val="bg1"/>
                </a:solidFill>
                <a:latin typeface="Comic Sans MS" pitchFamily="66" charset="0"/>
              </a:rPr>
              <a:t>these</a:t>
            </a:r>
            <a:r>
              <a:rPr lang="es-PE" sz="36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chemeClr val="bg1"/>
                </a:solidFill>
                <a:latin typeface="Comic Sans MS" pitchFamily="66" charset="0"/>
              </a:rPr>
              <a:t>reasons</a:t>
            </a:r>
            <a:r>
              <a:rPr lang="es-PE" sz="3600" dirty="0">
                <a:solidFill>
                  <a:schemeClr val="bg1"/>
                </a:solidFill>
                <a:latin typeface="Comic Sans MS" pitchFamily="66" charset="0"/>
              </a:rPr>
              <a:t>, …… </a:t>
            </a:r>
            <a:r>
              <a:rPr lang="es-PE" sz="3600" dirty="0" err="1">
                <a:solidFill>
                  <a:schemeClr val="bg1"/>
                </a:solidFill>
                <a:latin typeface="Comic Sans MS" pitchFamily="66" charset="0"/>
              </a:rPr>
              <a:t>is</a:t>
            </a:r>
            <a:r>
              <a:rPr lang="es-PE" sz="36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chemeClr val="bg1"/>
                </a:solidFill>
                <a:latin typeface="Comic Sans MS" pitchFamily="66" charset="0"/>
              </a:rPr>
              <a:t>my</a:t>
            </a:r>
            <a:r>
              <a:rPr lang="es-PE" sz="36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s-PE" sz="3600" dirty="0" err="1">
                <a:solidFill>
                  <a:schemeClr val="bg1"/>
                </a:solidFill>
                <a:latin typeface="Comic Sans MS" pitchFamily="66" charset="0"/>
              </a:rPr>
              <a:t>hero</a:t>
            </a:r>
            <a:r>
              <a:rPr lang="es-PE" sz="3600" dirty="0">
                <a:solidFill>
                  <a:schemeClr val="bg1"/>
                </a:solidFill>
                <a:latin typeface="Comic Sans MS" pitchFamily="66" charset="0"/>
              </a:rPr>
              <a:t>. </a:t>
            </a:r>
            <a:endParaRPr lang="en-US" sz="3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23728" y="-18013"/>
            <a:ext cx="4464496" cy="8547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mtClean="0">
                <a:latin typeface="Comic Sans MS" pitchFamily="66" charset="0"/>
              </a:rPr>
              <a:t>My Personal Hero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59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12981"/>
            <a:ext cx="4248472" cy="899593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s-PE" sz="6000" dirty="0" err="1" smtClean="0">
                <a:solidFill>
                  <a:schemeClr val="accent1"/>
                </a:solidFill>
                <a:latin typeface="Comic Sans MS" pitchFamily="66" charset="0"/>
              </a:rPr>
              <a:t>Title</a:t>
            </a:r>
            <a:r>
              <a:rPr lang="es-PE" sz="6000" dirty="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  <a:endParaRPr lang="en-US" sz="6000" dirty="0">
              <a:solidFill>
                <a:schemeClr val="accent1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  <a:solidFill>
            <a:schemeClr val="tx1">
              <a:lumMod val="50000"/>
            </a:schemeClr>
          </a:solidFill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s-PE" sz="4100" dirty="0" smtClean="0">
                <a:latin typeface="Comic Sans MS" pitchFamily="66" charset="0"/>
              </a:rPr>
              <a:t>	</a:t>
            </a:r>
            <a:r>
              <a:rPr lang="es-PE" sz="4100" dirty="0" smtClean="0">
                <a:solidFill>
                  <a:srgbClr val="002060"/>
                </a:solidFill>
                <a:latin typeface="Comic Sans MS" pitchFamily="66" charset="0"/>
              </a:rPr>
              <a:t>In </a:t>
            </a:r>
            <a:r>
              <a:rPr lang="es-PE" sz="4100" dirty="0" err="1" smtClean="0">
                <a:solidFill>
                  <a:srgbClr val="002060"/>
                </a:solidFill>
                <a:latin typeface="Comic Sans MS" pitchFamily="66" charset="0"/>
              </a:rPr>
              <a:t>the</a:t>
            </a:r>
            <a:r>
              <a:rPr lang="es-PE" sz="41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rgbClr val="002060"/>
                </a:solidFill>
                <a:latin typeface="Comic Sans MS" pitchFamily="66" charset="0"/>
              </a:rPr>
              <a:t>first</a:t>
            </a:r>
            <a:r>
              <a:rPr lang="es-PE" sz="41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rgbClr val="002060"/>
                </a:solidFill>
                <a:latin typeface="Comic Sans MS" pitchFamily="66" charset="0"/>
              </a:rPr>
              <a:t>sentence</a:t>
            </a:r>
            <a:r>
              <a:rPr lang="es-PE" sz="4100" dirty="0" smtClean="0">
                <a:solidFill>
                  <a:srgbClr val="002060"/>
                </a:solidFill>
                <a:latin typeface="Comic Sans MS" pitchFamily="66" charset="0"/>
              </a:rPr>
              <a:t>, </a:t>
            </a:r>
            <a:r>
              <a:rPr lang="es-PE" sz="4100" dirty="0" err="1" smtClean="0">
                <a:solidFill>
                  <a:srgbClr val="002060"/>
                </a:solidFill>
                <a:latin typeface="Comic Sans MS" pitchFamily="66" charset="0"/>
              </a:rPr>
              <a:t>tell</a:t>
            </a:r>
            <a:r>
              <a:rPr lang="es-PE" sz="4100" dirty="0" smtClean="0">
                <a:solidFill>
                  <a:srgbClr val="002060"/>
                </a:solidFill>
                <a:latin typeface="Comic Sans MS" pitchFamily="66" charset="0"/>
              </a:rPr>
              <a:t> me </a:t>
            </a:r>
            <a:r>
              <a:rPr lang="es-PE" sz="4100" dirty="0" err="1" smtClean="0">
                <a:solidFill>
                  <a:srgbClr val="002060"/>
                </a:solidFill>
                <a:latin typeface="Comic Sans MS" pitchFamily="66" charset="0"/>
              </a:rPr>
              <a:t>who</a:t>
            </a:r>
            <a:r>
              <a:rPr lang="es-PE" sz="41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rgbClr val="002060"/>
                </a:solidFill>
                <a:latin typeface="Comic Sans MS" pitchFamily="66" charset="0"/>
              </a:rPr>
              <a:t>is</a:t>
            </a:r>
            <a:r>
              <a:rPr lang="es-PE" sz="41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rgbClr val="002060"/>
                </a:solidFill>
                <a:latin typeface="Comic Sans MS" pitchFamily="66" charset="0"/>
              </a:rPr>
              <a:t>your</a:t>
            </a:r>
            <a:r>
              <a:rPr lang="es-PE" sz="41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rgbClr val="002060"/>
                </a:solidFill>
                <a:latin typeface="Comic Sans MS" pitchFamily="66" charset="0"/>
              </a:rPr>
              <a:t>hero</a:t>
            </a:r>
            <a:r>
              <a:rPr lang="es-PE" sz="4100" dirty="0" smtClean="0">
                <a:solidFill>
                  <a:srgbClr val="002060"/>
                </a:solidFill>
                <a:latin typeface="Comic Sans MS" pitchFamily="66" charset="0"/>
              </a:rPr>
              <a:t>. </a:t>
            </a:r>
            <a:r>
              <a:rPr lang="es-PE" sz="4100" dirty="0" err="1" smtClean="0">
                <a:solidFill>
                  <a:schemeClr val="accent1"/>
                </a:solidFill>
                <a:latin typeface="Comic Sans MS" pitchFamily="66" charset="0"/>
              </a:rPr>
              <a:t>Then</a:t>
            </a:r>
            <a:r>
              <a:rPr lang="es-PE" sz="4100" dirty="0" smtClean="0">
                <a:solidFill>
                  <a:schemeClr val="accent1"/>
                </a:solidFill>
                <a:latin typeface="Comic Sans MS" pitchFamily="66" charset="0"/>
              </a:rPr>
              <a:t>, </a:t>
            </a:r>
            <a:r>
              <a:rPr lang="es-PE" sz="4100" dirty="0" err="1" smtClean="0">
                <a:solidFill>
                  <a:schemeClr val="accent1"/>
                </a:solidFill>
                <a:latin typeface="Comic Sans MS" pitchFamily="66" charset="0"/>
              </a:rPr>
              <a:t>tell</a:t>
            </a:r>
            <a:r>
              <a:rPr lang="es-PE" sz="4100" dirty="0" smtClean="0">
                <a:solidFill>
                  <a:schemeClr val="accent1"/>
                </a:solidFill>
                <a:latin typeface="Comic Sans MS" pitchFamily="66" charset="0"/>
              </a:rPr>
              <a:t> me  </a:t>
            </a:r>
            <a:r>
              <a:rPr lang="es-PE" sz="4100" dirty="0" err="1" smtClean="0">
                <a:solidFill>
                  <a:schemeClr val="accent1"/>
                </a:solidFill>
                <a:latin typeface="Comic Sans MS" pitchFamily="66" charset="0"/>
              </a:rPr>
              <a:t>information</a:t>
            </a:r>
            <a:r>
              <a:rPr lang="es-PE" sz="4100" dirty="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chemeClr val="accent1"/>
                </a:solidFill>
                <a:latin typeface="Comic Sans MS" pitchFamily="66" charset="0"/>
              </a:rPr>
              <a:t>about</a:t>
            </a:r>
            <a:r>
              <a:rPr lang="es-PE" sz="4100" dirty="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chemeClr val="accent1"/>
                </a:solidFill>
                <a:latin typeface="Comic Sans MS" pitchFamily="66" charset="0"/>
              </a:rPr>
              <a:t>your</a:t>
            </a:r>
            <a:r>
              <a:rPr lang="es-PE" sz="4100" dirty="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chemeClr val="accent1"/>
                </a:solidFill>
                <a:latin typeface="Comic Sans MS" pitchFamily="66" charset="0"/>
              </a:rPr>
              <a:t>hero</a:t>
            </a:r>
            <a:r>
              <a:rPr lang="es-PE" sz="4100" dirty="0" smtClean="0">
                <a:solidFill>
                  <a:schemeClr val="accent1"/>
                </a:solidFill>
                <a:latin typeface="Comic Sans MS" pitchFamily="66" charset="0"/>
              </a:rPr>
              <a:t>. </a:t>
            </a:r>
            <a:r>
              <a:rPr lang="es-PE" sz="4100" dirty="0" err="1" smtClean="0">
                <a:solidFill>
                  <a:schemeClr val="accent1"/>
                </a:solidFill>
                <a:latin typeface="Comic Sans MS" pitchFamily="66" charset="0"/>
              </a:rPr>
              <a:t>For</a:t>
            </a:r>
            <a:r>
              <a:rPr lang="es-PE" sz="4100" dirty="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chemeClr val="accent1"/>
                </a:solidFill>
                <a:latin typeface="Comic Sans MS" pitchFamily="66" charset="0"/>
              </a:rPr>
              <a:t>example</a:t>
            </a:r>
            <a:r>
              <a:rPr lang="es-PE" sz="4100" dirty="0" smtClean="0">
                <a:solidFill>
                  <a:schemeClr val="accent1"/>
                </a:solidFill>
                <a:latin typeface="Comic Sans MS" pitchFamily="66" charset="0"/>
              </a:rPr>
              <a:t>, </a:t>
            </a:r>
            <a:r>
              <a:rPr lang="es-PE" sz="4100" dirty="0" err="1" smtClean="0">
                <a:solidFill>
                  <a:schemeClr val="accent1"/>
                </a:solidFill>
                <a:latin typeface="Comic Sans MS" pitchFamily="66" charset="0"/>
              </a:rPr>
              <a:t>his</a:t>
            </a:r>
            <a:r>
              <a:rPr lang="es-PE" sz="4100" dirty="0" smtClean="0">
                <a:solidFill>
                  <a:schemeClr val="accent1"/>
                </a:solidFill>
                <a:latin typeface="Comic Sans MS" pitchFamily="66" charset="0"/>
              </a:rPr>
              <a:t>/</a:t>
            </a:r>
            <a:r>
              <a:rPr lang="es-PE" sz="4100" dirty="0" err="1" smtClean="0">
                <a:solidFill>
                  <a:schemeClr val="accent1"/>
                </a:solidFill>
                <a:latin typeface="Comic Sans MS" pitchFamily="66" charset="0"/>
              </a:rPr>
              <a:t>her</a:t>
            </a:r>
            <a:r>
              <a:rPr lang="es-PE" sz="4100" dirty="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chemeClr val="accent1"/>
                </a:solidFill>
                <a:latin typeface="Comic Sans MS" pitchFamily="66" charset="0"/>
              </a:rPr>
              <a:t>birthplace</a:t>
            </a:r>
            <a:r>
              <a:rPr lang="es-PE" sz="4100" dirty="0" smtClean="0">
                <a:solidFill>
                  <a:schemeClr val="accent1"/>
                </a:solidFill>
                <a:latin typeface="Comic Sans MS" pitchFamily="66" charset="0"/>
              </a:rPr>
              <a:t>, </a:t>
            </a:r>
            <a:r>
              <a:rPr lang="es-PE" sz="4100" dirty="0" err="1" smtClean="0">
                <a:solidFill>
                  <a:schemeClr val="accent1"/>
                </a:solidFill>
                <a:latin typeface="Comic Sans MS" pitchFamily="66" charset="0"/>
              </a:rPr>
              <a:t>birthdate</a:t>
            </a:r>
            <a:r>
              <a:rPr lang="es-PE" sz="4100" dirty="0" smtClean="0">
                <a:solidFill>
                  <a:schemeClr val="accent1"/>
                </a:solidFill>
                <a:latin typeface="Comic Sans MS" pitchFamily="66" charset="0"/>
              </a:rPr>
              <a:t>, </a:t>
            </a:r>
            <a:r>
              <a:rPr lang="es-PE" sz="4100" dirty="0" err="1" smtClean="0">
                <a:solidFill>
                  <a:schemeClr val="accent1"/>
                </a:solidFill>
                <a:latin typeface="Comic Sans MS" pitchFamily="66" charset="0"/>
              </a:rPr>
              <a:t>jobs</a:t>
            </a:r>
            <a:r>
              <a:rPr lang="es-PE" sz="4100" dirty="0" smtClean="0">
                <a:solidFill>
                  <a:schemeClr val="accent1"/>
                </a:solidFill>
                <a:latin typeface="Comic Sans MS" pitchFamily="66" charset="0"/>
              </a:rPr>
              <a:t>, and </a:t>
            </a:r>
            <a:r>
              <a:rPr lang="es-PE" sz="4100" dirty="0" err="1" smtClean="0">
                <a:solidFill>
                  <a:schemeClr val="accent1"/>
                </a:solidFill>
                <a:latin typeface="Comic Sans MS" pitchFamily="66" charset="0"/>
              </a:rPr>
              <a:t>reasons</a:t>
            </a:r>
            <a:r>
              <a:rPr lang="es-PE" sz="4100" dirty="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chemeClr val="accent1"/>
                </a:solidFill>
                <a:latin typeface="Comic Sans MS" pitchFamily="66" charset="0"/>
              </a:rPr>
              <a:t>why</a:t>
            </a:r>
            <a:r>
              <a:rPr lang="es-PE" sz="4100" dirty="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chemeClr val="accent1"/>
                </a:solidFill>
                <a:latin typeface="Comic Sans MS" pitchFamily="66" charset="0"/>
              </a:rPr>
              <a:t>this</a:t>
            </a:r>
            <a:r>
              <a:rPr lang="es-PE" sz="4100" dirty="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chemeClr val="accent1"/>
                </a:solidFill>
                <a:latin typeface="Comic Sans MS" pitchFamily="66" charset="0"/>
              </a:rPr>
              <a:t>person</a:t>
            </a:r>
            <a:r>
              <a:rPr lang="es-PE" sz="4100" dirty="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chemeClr val="accent1"/>
                </a:solidFill>
                <a:latin typeface="Comic Sans MS" pitchFamily="66" charset="0"/>
              </a:rPr>
              <a:t>is</a:t>
            </a:r>
            <a:r>
              <a:rPr lang="es-PE" sz="4100" dirty="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chemeClr val="accent1"/>
                </a:solidFill>
                <a:latin typeface="Comic Sans MS" pitchFamily="66" charset="0"/>
              </a:rPr>
              <a:t>your</a:t>
            </a:r>
            <a:r>
              <a:rPr lang="es-PE" sz="4100" dirty="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chemeClr val="accent1"/>
                </a:solidFill>
                <a:latin typeface="Comic Sans MS" pitchFamily="66" charset="0"/>
              </a:rPr>
              <a:t>hero</a:t>
            </a:r>
            <a:r>
              <a:rPr lang="es-PE" sz="4100" dirty="0" smtClean="0">
                <a:solidFill>
                  <a:srgbClr val="0070C0"/>
                </a:solidFill>
                <a:latin typeface="Comic Sans MS" pitchFamily="66" charset="0"/>
              </a:rPr>
              <a:t>. </a:t>
            </a:r>
            <a:r>
              <a:rPr lang="es-PE" sz="4100" dirty="0" err="1" smtClean="0">
                <a:solidFill>
                  <a:schemeClr val="tx1"/>
                </a:solidFill>
                <a:latin typeface="Comic Sans MS" pitchFamily="66" charset="0"/>
              </a:rPr>
              <a:t>Then</a:t>
            </a:r>
            <a:r>
              <a:rPr lang="es-PE" sz="4100" dirty="0" smtClean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s-PE" sz="4100" dirty="0" err="1" smtClean="0">
                <a:solidFill>
                  <a:schemeClr val="tx1"/>
                </a:solidFill>
                <a:latin typeface="Comic Sans MS" pitchFamily="66" charset="0"/>
              </a:rPr>
              <a:t>finish</a:t>
            </a:r>
            <a:r>
              <a:rPr lang="es-PE" sz="41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chemeClr val="tx1"/>
                </a:solidFill>
                <a:latin typeface="Comic Sans MS" pitchFamily="66" charset="0"/>
              </a:rPr>
              <a:t>by</a:t>
            </a:r>
            <a:r>
              <a:rPr lang="es-PE" sz="41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chemeClr val="tx1"/>
                </a:solidFill>
                <a:latin typeface="Comic Sans MS" pitchFamily="66" charset="0"/>
              </a:rPr>
              <a:t>telling</a:t>
            </a:r>
            <a:r>
              <a:rPr lang="es-PE" sz="4100" dirty="0" smtClean="0">
                <a:solidFill>
                  <a:schemeClr val="tx1"/>
                </a:solidFill>
                <a:latin typeface="Comic Sans MS" pitchFamily="66" charset="0"/>
              </a:rPr>
              <a:t> me in </a:t>
            </a:r>
            <a:r>
              <a:rPr lang="es-PE" sz="4100" dirty="0" err="1" smtClean="0">
                <a:solidFill>
                  <a:schemeClr val="tx1"/>
                </a:solidFill>
                <a:latin typeface="Comic Sans MS" pitchFamily="66" charset="0"/>
              </a:rPr>
              <a:t>one</a:t>
            </a:r>
            <a:r>
              <a:rPr lang="es-PE" sz="41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chemeClr val="tx1"/>
                </a:solidFill>
                <a:latin typeface="Comic Sans MS" pitchFamily="66" charset="0"/>
              </a:rPr>
              <a:t>sentence</a:t>
            </a:r>
            <a:r>
              <a:rPr lang="es-PE" sz="41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chemeClr val="tx1"/>
                </a:solidFill>
                <a:latin typeface="Comic Sans MS" pitchFamily="66" charset="0"/>
              </a:rPr>
              <a:t>why</a:t>
            </a:r>
            <a:r>
              <a:rPr lang="es-PE" sz="41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chemeClr val="tx1"/>
                </a:solidFill>
                <a:latin typeface="Comic Sans MS" pitchFamily="66" charset="0"/>
              </a:rPr>
              <a:t>you</a:t>
            </a:r>
            <a:r>
              <a:rPr lang="es-PE" sz="4100" dirty="0" smtClean="0">
                <a:solidFill>
                  <a:schemeClr val="tx1"/>
                </a:solidFill>
                <a:latin typeface="Comic Sans MS" pitchFamily="66" charset="0"/>
              </a:rPr>
              <a:t> look up </a:t>
            </a:r>
            <a:r>
              <a:rPr lang="es-PE" sz="4100" dirty="0" err="1" smtClean="0">
                <a:solidFill>
                  <a:schemeClr val="tx1"/>
                </a:solidFill>
                <a:latin typeface="Comic Sans MS" pitchFamily="66" charset="0"/>
              </a:rPr>
              <a:t>to</a:t>
            </a:r>
            <a:r>
              <a:rPr lang="es-PE" sz="41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chemeClr val="tx1"/>
                </a:solidFill>
                <a:latin typeface="Comic Sans MS" pitchFamily="66" charset="0"/>
              </a:rPr>
              <a:t>this</a:t>
            </a:r>
            <a:r>
              <a:rPr lang="es-PE" sz="41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chemeClr val="tx1"/>
                </a:solidFill>
                <a:latin typeface="Comic Sans MS" pitchFamily="66" charset="0"/>
              </a:rPr>
              <a:t>person</a:t>
            </a:r>
            <a:r>
              <a:rPr lang="es-PE" sz="4100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  <a:endParaRPr lang="en-US" sz="41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75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74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Comic Sans MS</vt:lpstr>
      <vt:lpstr>Wingdings 3</vt:lpstr>
      <vt:lpstr>Ion</vt:lpstr>
      <vt:lpstr>My personal hero</vt:lpstr>
      <vt:lpstr>Who is your personal hero? Why?</vt:lpstr>
      <vt:lpstr>PowerPoint Presentation</vt:lpstr>
      <vt:lpstr>PowerPoint Presentation</vt:lpstr>
      <vt:lpstr>My Personal Hero</vt:lpstr>
      <vt:lpstr>PowerPoint Presentation</vt:lpstr>
      <vt:lpstr>Title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Puta</dc:creator>
  <cp:lastModifiedBy>Koshka</cp:lastModifiedBy>
  <cp:revision>15</cp:revision>
  <dcterms:created xsi:type="dcterms:W3CDTF">2011-04-14T18:50:45Z</dcterms:created>
  <dcterms:modified xsi:type="dcterms:W3CDTF">2014-07-14T17:27:12Z</dcterms:modified>
</cp:coreProperties>
</file>