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1BE984-63B1-4AFB-A00D-FFEF9259FE85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86993CD-4660-4092-93A5-2FCDE87F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Risk</a:t>
            </a:r>
            <a:r>
              <a:rPr lang="es-PE" dirty="0" err="1"/>
              <a:t>-</a:t>
            </a:r>
            <a:r>
              <a:rPr lang="es-PE" dirty="0" err="1" smtClean="0"/>
              <a:t>Takers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Basic </a:t>
            </a:r>
            <a:r>
              <a:rPr lang="es-PE" dirty="0"/>
              <a:t>6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932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Risk</a:t>
            </a:r>
            <a:r>
              <a:rPr lang="es-PE" dirty="0" smtClean="0"/>
              <a:t> </a:t>
            </a:r>
            <a:r>
              <a:rPr lang="es-PE" dirty="0" err="1" smtClean="0"/>
              <a:t>Taker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1491"/>
            <a:ext cx="4724400" cy="480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38400"/>
            <a:ext cx="6154057" cy="390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05600" y="1219200"/>
            <a:ext cx="2971800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err="1"/>
              <a:t>Risk</a:t>
            </a:r>
            <a:r>
              <a:rPr lang="es-PE" dirty="0"/>
              <a:t> </a:t>
            </a:r>
            <a:r>
              <a:rPr lang="es-PE" dirty="0" err="1"/>
              <a:t>Takers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3962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457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18" y="714375"/>
            <a:ext cx="41719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82" y="3733800"/>
            <a:ext cx="3911986" cy="261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5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3429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562600" y="1219200"/>
            <a:ext cx="4800600" cy="4114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A speaker </a:t>
            </a:r>
            <a:r>
              <a:rPr lang="es-PE" dirty="0" err="1"/>
              <a:t>gives</a:t>
            </a:r>
            <a:r>
              <a:rPr lang="es-PE" dirty="0"/>
              <a:t> </a:t>
            </a:r>
            <a:r>
              <a:rPr lang="es-PE" dirty="0" err="1"/>
              <a:t>speaches</a:t>
            </a:r>
            <a:r>
              <a:rPr lang="es-PE" dirty="0"/>
              <a:t> in </a:t>
            </a:r>
            <a:r>
              <a:rPr lang="es-PE" dirty="0" err="1"/>
              <a:t>front</a:t>
            </a:r>
            <a:r>
              <a:rPr lang="es-PE" dirty="0"/>
              <a:t> of a </a:t>
            </a:r>
            <a:r>
              <a:rPr lang="es-PE" dirty="0" err="1"/>
              <a:t>group</a:t>
            </a:r>
            <a:r>
              <a:rPr lang="es-PE" dirty="0"/>
              <a:t> of </a:t>
            </a:r>
            <a:r>
              <a:rPr lang="es-PE" dirty="0" err="1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362700" y="914400"/>
            <a:ext cx="4000500" cy="441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</a:t>
            </a:r>
            <a:r>
              <a:rPr lang="es-PE" dirty="0" smtClean="0"/>
              <a:t>e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smtClean="0"/>
              <a:t>Bryan </a:t>
            </a:r>
            <a:r>
              <a:rPr lang="es-PE" dirty="0" err="1" smtClean="0"/>
              <a:t>Nichols</a:t>
            </a:r>
            <a:r>
              <a:rPr lang="es-PE" dirty="0" smtClean="0"/>
              <a:t>. He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/>
              <a:t>the</a:t>
            </a:r>
            <a:r>
              <a:rPr lang="es-PE" dirty="0"/>
              <a:t> American </a:t>
            </a:r>
            <a:r>
              <a:rPr lang="es-PE" dirty="0" err="1"/>
              <a:t>Ambassador</a:t>
            </a:r>
            <a:r>
              <a:rPr lang="es-PE" dirty="0"/>
              <a:t> in </a:t>
            </a:r>
            <a:r>
              <a:rPr lang="es-PE" dirty="0" err="1"/>
              <a:t>Peru</a:t>
            </a:r>
            <a:r>
              <a:rPr lang="es-PE" dirty="0"/>
              <a:t>.</a:t>
            </a:r>
            <a:endParaRPr lang="en-US" dirty="0"/>
          </a:p>
        </p:txBody>
      </p:sp>
      <p:pic>
        <p:nvPicPr>
          <p:cNvPr id="1026" name="Picture 2" descr="Ambassador Brian A. Nichols (State Department Phot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44196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10200" y="914400"/>
            <a:ext cx="4953000" cy="441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A </a:t>
            </a:r>
            <a:r>
              <a:rPr lang="es-PE" dirty="0" err="1"/>
              <a:t>researcher</a:t>
            </a:r>
            <a:r>
              <a:rPr lang="es-PE" dirty="0"/>
              <a:t> </a:t>
            </a:r>
            <a:r>
              <a:rPr lang="es-PE" dirty="0" err="1"/>
              <a:t>researchs</a:t>
            </a:r>
            <a:r>
              <a:rPr lang="es-PE" dirty="0"/>
              <a:t> (</a:t>
            </a:r>
            <a:r>
              <a:rPr lang="es-PE" dirty="0" err="1"/>
              <a:t>finds</a:t>
            </a:r>
            <a:r>
              <a:rPr lang="es-PE" dirty="0"/>
              <a:t>/</a:t>
            </a:r>
            <a:r>
              <a:rPr lang="es-PE" dirty="0" err="1"/>
              <a:t>investigates</a:t>
            </a:r>
            <a:r>
              <a:rPr lang="es-PE" dirty="0"/>
              <a:t>)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about</a:t>
            </a:r>
            <a:r>
              <a:rPr lang="es-PE" dirty="0"/>
              <a:t> </a:t>
            </a:r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topics</a:t>
            </a:r>
            <a:r>
              <a:rPr lang="es-PE" dirty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19" y="1"/>
            <a:ext cx="32099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990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55178"/>
            <a:ext cx="5066944" cy="253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5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85</TotalTime>
  <Words>42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Risk-Takers</vt:lpstr>
      <vt:lpstr>Risk Taker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Koshka</dc:creator>
  <cp:lastModifiedBy>Koshka</cp:lastModifiedBy>
  <cp:revision>9</cp:revision>
  <dcterms:created xsi:type="dcterms:W3CDTF">2012-12-04T13:50:38Z</dcterms:created>
  <dcterms:modified xsi:type="dcterms:W3CDTF">2014-07-08T18:25:45Z</dcterms:modified>
</cp:coreProperties>
</file>