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4A0ECE-EF52-4F12-AC86-46F1EA3654C9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C398D41-3640-4856-991C-89FD24347A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2692" y="4495800"/>
            <a:ext cx="6172200" cy="1894362"/>
          </a:xfrm>
        </p:spPr>
        <p:txBody>
          <a:bodyPr/>
          <a:lstStyle/>
          <a:p>
            <a:r>
              <a:rPr lang="en-US" sz="3200" dirty="0" smtClean="0">
                <a:latin typeface="Comic Sans MS" pitchFamily="66" charset="0"/>
              </a:rPr>
              <a:t>The mind</a:t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try to remember! 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2602" y="6327449"/>
            <a:ext cx="61722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Basic 6 - Unit 6 – Lesson A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81" y="29198"/>
            <a:ext cx="5094006" cy="5094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7418" y="504825"/>
            <a:ext cx="5798039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19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" y="2096068"/>
            <a:ext cx="6872210" cy="4568075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5736" y="1137"/>
            <a:ext cx="2828157" cy="4189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95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600200"/>
            <a:ext cx="294953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Shrimp-cooked-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41" y="3352800"/>
            <a:ext cx="3224892" cy="3009900"/>
          </a:xfrm>
          <a:prstGeom prst="rect">
            <a:avLst/>
          </a:prstGeom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Milk</a:t>
            </a:r>
            <a:endParaRPr lang="en-US" sz="44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10200" y="2590800"/>
            <a:ext cx="2895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Cheese</a:t>
            </a:r>
          </a:p>
        </p:txBody>
      </p:sp>
    </p:spTree>
    <p:extLst>
      <p:ext uri="{BB962C8B-B14F-4D97-AF65-F5344CB8AC3E}">
        <p14:creationId xmlns:p14="http://schemas.microsoft.com/office/powerpoint/2010/main" val="317261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66579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2000" y="608740"/>
            <a:ext cx="7443788" cy="558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219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Butter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08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66579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443" y="608740"/>
            <a:ext cx="6712902" cy="558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219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Oil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03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49" y="349250"/>
            <a:ext cx="8638293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85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52398"/>
            <a:ext cx="6477000" cy="6458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3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349250"/>
            <a:ext cx="862965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51816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Cake</a:t>
            </a:r>
          </a:p>
        </p:txBody>
      </p:sp>
    </p:spTree>
    <p:extLst>
      <p:ext uri="{BB962C8B-B14F-4D97-AF65-F5344CB8AC3E}">
        <p14:creationId xmlns:p14="http://schemas.microsoft.com/office/powerpoint/2010/main" val="20949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2495" y="1137"/>
            <a:ext cx="5586484" cy="4189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" y="2971801"/>
            <a:ext cx="5542542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2713" y="155776"/>
            <a:ext cx="4800600" cy="6702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3584113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reakfast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53153" cy="6858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077200" cy="573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7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0772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14400" y="838200"/>
            <a:ext cx="373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Hamburger</a:t>
            </a:r>
          </a:p>
        </p:txBody>
      </p:sp>
    </p:spTree>
    <p:extLst>
      <p:ext uri="{BB962C8B-B14F-4D97-AF65-F5344CB8AC3E}">
        <p14:creationId xmlns:p14="http://schemas.microsoft.com/office/powerpoint/2010/main" val="131090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"/>
          <a:stretch>
            <a:fillRect/>
          </a:stretch>
        </p:blipFill>
        <p:spPr bwMode="auto">
          <a:xfrm>
            <a:off x="533400" y="514350"/>
            <a:ext cx="8001000" cy="567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3400" y="5715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Cereal</a:t>
            </a:r>
          </a:p>
        </p:txBody>
      </p:sp>
    </p:spTree>
    <p:extLst>
      <p:ext uri="{BB962C8B-B14F-4D97-AF65-F5344CB8AC3E}">
        <p14:creationId xmlns:p14="http://schemas.microsoft.com/office/powerpoint/2010/main" val="80655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823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s-PE" dirty="0" smtClean="0"/>
              <a:t>Ask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7772400" cy="5791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800" dirty="0" smtClean="0"/>
              <a:t>Do </a:t>
            </a:r>
            <a:r>
              <a:rPr lang="es-PE" sz="2800" dirty="0" err="1" smtClean="0"/>
              <a:t>you</a:t>
            </a:r>
            <a:r>
              <a:rPr lang="es-PE" sz="2800" dirty="0" smtClean="0"/>
              <a:t> </a:t>
            </a:r>
            <a:r>
              <a:rPr lang="es-PE" sz="2800" dirty="0" err="1" smtClean="0"/>
              <a:t>sometimes</a:t>
            </a:r>
            <a:r>
              <a:rPr lang="es-PE" sz="2800" dirty="0" smtClean="0"/>
              <a:t> </a:t>
            </a:r>
            <a:r>
              <a:rPr lang="es-PE" sz="2800" dirty="0" err="1" smtClean="0"/>
              <a:t>forget</a:t>
            </a:r>
            <a:r>
              <a:rPr lang="es-PE" sz="2800" dirty="0" smtClean="0"/>
              <a:t> </a:t>
            </a:r>
            <a:r>
              <a:rPr lang="es-PE" sz="2800" dirty="0" err="1" smtClean="0"/>
              <a:t>to</a:t>
            </a:r>
            <a:r>
              <a:rPr lang="es-PE" sz="2800" dirty="0" smtClean="0"/>
              <a:t> do </a:t>
            </a:r>
            <a:r>
              <a:rPr lang="es-PE" sz="2800" dirty="0" err="1" smtClean="0"/>
              <a:t>your</a:t>
            </a:r>
            <a:r>
              <a:rPr lang="es-PE" sz="2800" dirty="0" smtClean="0"/>
              <a:t> </a:t>
            </a:r>
            <a:r>
              <a:rPr lang="es-PE" sz="2800" dirty="0" err="1" smtClean="0"/>
              <a:t>homework</a:t>
            </a:r>
            <a:r>
              <a:rPr lang="es-PE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 dirty="0" smtClean="0"/>
              <a:t>Do </a:t>
            </a:r>
            <a:r>
              <a:rPr lang="es-PE" sz="2800" dirty="0" err="1" smtClean="0"/>
              <a:t>you</a:t>
            </a:r>
            <a:r>
              <a:rPr lang="es-PE" sz="2800" dirty="0" smtClean="0"/>
              <a:t> </a:t>
            </a:r>
            <a:r>
              <a:rPr lang="es-PE" sz="2800" dirty="0" err="1" smtClean="0"/>
              <a:t>forget</a:t>
            </a:r>
            <a:r>
              <a:rPr lang="es-PE" sz="2800" dirty="0" smtClean="0"/>
              <a:t> </a:t>
            </a:r>
            <a:r>
              <a:rPr lang="es-PE" sz="2800" dirty="0" err="1" smtClean="0"/>
              <a:t>your</a:t>
            </a:r>
            <a:r>
              <a:rPr lang="es-PE" sz="2800" dirty="0" smtClean="0"/>
              <a:t> </a:t>
            </a:r>
            <a:r>
              <a:rPr lang="es-PE" sz="2800" dirty="0" err="1" smtClean="0"/>
              <a:t>cell</a:t>
            </a:r>
            <a:r>
              <a:rPr lang="es-PE" sz="2800" dirty="0" smtClean="0"/>
              <a:t> </a:t>
            </a:r>
            <a:r>
              <a:rPr lang="es-PE" sz="2800" dirty="0" err="1" smtClean="0"/>
              <a:t>phone</a:t>
            </a:r>
            <a:r>
              <a:rPr lang="es-PE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 dirty="0" smtClean="0"/>
              <a:t>Do </a:t>
            </a:r>
            <a:r>
              <a:rPr lang="es-PE" sz="2800" dirty="0" err="1" smtClean="0"/>
              <a:t>you</a:t>
            </a:r>
            <a:r>
              <a:rPr lang="es-PE" sz="2800" dirty="0" smtClean="0"/>
              <a:t> </a:t>
            </a:r>
            <a:r>
              <a:rPr lang="es-PE" sz="2800" dirty="0" err="1" smtClean="0"/>
              <a:t>forget</a:t>
            </a:r>
            <a:r>
              <a:rPr lang="es-PE" sz="2800" dirty="0" smtClean="0"/>
              <a:t> </a:t>
            </a:r>
            <a:r>
              <a:rPr lang="es-PE" sz="2800" dirty="0" err="1" smtClean="0"/>
              <a:t>names</a:t>
            </a:r>
            <a:r>
              <a:rPr lang="es-PE" sz="2800" dirty="0" smtClean="0"/>
              <a:t> </a:t>
            </a:r>
            <a:r>
              <a:rPr lang="es-PE" sz="2800" dirty="0" err="1" smtClean="0"/>
              <a:t>easily</a:t>
            </a:r>
            <a:r>
              <a:rPr lang="es-PE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 dirty="0" smtClean="0"/>
              <a:t>Do </a:t>
            </a:r>
            <a:r>
              <a:rPr lang="es-PE" sz="2800" dirty="0" err="1" smtClean="0"/>
              <a:t>you</a:t>
            </a:r>
            <a:r>
              <a:rPr lang="es-PE" sz="2800" dirty="0" smtClean="0"/>
              <a:t> </a:t>
            </a:r>
            <a:r>
              <a:rPr lang="es-PE" sz="2800" dirty="0" err="1" smtClean="0"/>
              <a:t>need</a:t>
            </a:r>
            <a:r>
              <a:rPr lang="es-PE" sz="2800" dirty="0" smtClean="0"/>
              <a:t> </a:t>
            </a:r>
            <a:r>
              <a:rPr lang="es-PE" sz="2800" dirty="0" err="1" smtClean="0"/>
              <a:t>to</a:t>
            </a:r>
            <a:r>
              <a:rPr lang="es-PE" sz="2800" dirty="0" smtClean="0"/>
              <a:t> </a:t>
            </a:r>
            <a:r>
              <a:rPr lang="es-PE" sz="2800" dirty="0" err="1" smtClean="0"/>
              <a:t>write</a:t>
            </a:r>
            <a:r>
              <a:rPr lang="es-PE" sz="2800" dirty="0" smtClean="0"/>
              <a:t> </a:t>
            </a:r>
            <a:r>
              <a:rPr lang="es-PE" sz="2800" dirty="0" err="1" smtClean="0"/>
              <a:t>things</a:t>
            </a:r>
            <a:r>
              <a:rPr lang="es-PE" sz="2800" dirty="0"/>
              <a:t> </a:t>
            </a:r>
            <a:r>
              <a:rPr lang="es-PE" sz="2800" dirty="0" err="1" smtClean="0"/>
              <a:t>because</a:t>
            </a:r>
            <a:r>
              <a:rPr lang="es-PE" sz="2800" dirty="0" smtClean="0"/>
              <a:t> </a:t>
            </a:r>
            <a:r>
              <a:rPr lang="es-PE" sz="2800" dirty="0" err="1" smtClean="0"/>
              <a:t>you</a:t>
            </a:r>
            <a:r>
              <a:rPr lang="es-PE" sz="2800" dirty="0" smtClean="0"/>
              <a:t> </a:t>
            </a:r>
            <a:r>
              <a:rPr lang="es-PE" sz="2800" dirty="0" err="1" smtClean="0"/>
              <a:t>have</a:t>
            </a:r>
            <a:r>
              <a:rPr lang="es-PE" sz="2800" dirty="0" smtClean="0"/>
              <a:t> a </a:t>
            </a:r>
            <a:r>
              <a:rPr lang="es-PE" sz="2800" dirty="0" err="1" smtClean="0"/>
              <a:t>bad</a:t>
            </a:r>
            <a:r>
              <a:rPr lang="es-PE" sz="2800" dirty="0" smtClean="0"/>
              <a:t> </a:t>
            </a:r>
            <a:r>
              <a:rPr lang="es-PE" sz="2800" dirty="0" err="1" smtClean="0"/>
              <a:t>memory</a:t>
            </a:r>
            <a:r>
              <a:rPr lang="es-PE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 dirty="0" smtClean="0"/>
              <a:t>Are </a:t>
            </a:r>
            <a:r>
              <a:rPr lang="es-PE" sz="2800" dirty="0" err="1" smtClean="0"/>
              <a:t>you</a:t>
            </a:r>
            <a:r>
              <a:rPr lang="es-PE" sz="2800" dirty="0" smtClean="0"/>
              <a:t> </a:t>
            </a:r>
            <a:r>
              <a:rPr lang="es-PE" sz="2800" dirty="0" err="1" smtClean="0"/>
              <a:t>good</a:t>
            </a:r>
            <a:r>
              <a:rPr lang="es-PE" sz="2800" dirty="0" smtClean="0"/>
              <a:t> at </a:t>
            </a:r>
            <a:r>
              <a:rPr lang="es-PE" sz="2800" dirty="0" err="1" smtClean="0"/>
              <a:t>remembering</a:t>
            </a:r>
            <a:r>
              <a:rPr lang="es-PE" sz="2800" dirty="0" smtClean="0"/>
              <a:t> </a:t>
            </a:r>
            <a:r>
              <a:rPr lang="es-PE" sz="2800" dirty="0" err="1" smtClean="0"/>
              <a:t>words</a:t>
            </a:r>
            <a:r>
              <a:rPr lang="es-PE" sz="2800" dirty="0" smtClean="0"/>
              <a:t> </a:t>
            </a:r>
            <a:r>
              <a:rPr lang="es-PE" sz="2800" dirty="0" err="1" smtClean="0"/>
              <a:t>to</a:t>
            </a:r>
            <a:r>
              <a:rPr lang="es-PE" sz="2800" dirty="0" smtClean="0"/>
              <a:t> </a:t>
            </a:r>
            <a:r>
              <a:rPr lang="es-PE" sz="2800" dirty="0" err="1" smtClean="0"/>
              <a:t>songs</a:t>
            </a:r>
            <a:r>
              <a:rPr lang="es-PE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 dirty="0" smtClean="0"/>
              <a:t>Can </a:t>
            </a:r>
            <a:r>
              <a:rPr lang="es-PE" sz="2800" dirty="0" err="1" smtClean="0"/>
              <a:t>you</a:t>
            </a:r>
            <a:r>
              <a:rPr lang="es-PE" sz="2800" dirty="0" smtClean="0"/>
              <a:t> </a:t>
            </a:r>
            <a:r>
              <a:rPr lang="es-PE" sz="2800" dirty="0" err="1" smtClean="0"/>
              <a:t>remember</a:t>
            </a:r>
            <a:r>
              <a:rPr lang="es-PE" sz="2800" dirty="0" smtClean="0"/>
              <a:t> </a:t>
            </a:r>
            <a:r>
              <a:rPr lang="es-PE" sz="2800" dirty="0" err="1" smtClean="0"/>
              <a:t>all</a:t>
            </a:r>
            <a:r>
              <a:rPr lang="es-PE" sz="2800" dirty="0" smtClean="0"/>
              <a:t> </a:t>
            </a:r>
            <a:r>
              <a:rPr lang="es-PE" sz="2800" dirty="0" err="1" smtClean="0"/>
              <a:t>the</a:t>
            </a:r>
            <a:r>
              <a:rPr lang="es-PE" sz="2800" dirty="0" smtClean="0"/>
              <a:t> </a:t>
            </a:r>
            <a:r>
              <a:rPr lang="es-PE" sz="2800" dirty="0" err="1" smtClean="0"/>
              <a:t>details</a:t>
            </a:r>
            <a:r>
              <a:rPr lang="es-PE" sz="2800" dirty="0" smtClean="0"/>
              <a:t> </a:t>
            </a:r>
            <a:r>
              <a:rPr lang="es-PE" sz="2800" dirty="0" err="1" smtClean="0"/>
              <a:t>when</a:t>
            </a:r>
            <a:r>
              <a:rPr lang="es-PE" sz="2800" dirty="0" smtClean="0"/>
              <a:t> </a:t>
            </a:r>
            <a:r>
              <a:rPr lang="es-PE" sz="2800" dirty="0" err="1" smtClean="0"/>
              <a:t>you</a:t>
            </a:r>
            <a:r>
              <a:rPr lang="es-PE" sz="2800" dirty="0" smtClean="0"/>
              <a:t> look at a </a:t>
            </a:r>
            <a:r>
              <a:rPr lang="es-PE" sz="2800" dirty="0" err="1" smtClean="0"/>
              <a:t>picture</a:t>
            </a:r>
            <a:r>
              <a:rPr lang="es-PE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 dirty="0" smtClean="0"/>
              <a:t>Do </a:t>
            </a:r>
            <a:r>
              <a:rPr lang="es-PE" sz="2800" dirty="0" err="1" smtClean="0"/>
              <a:t>you</a:t>
            </a:r>
            <a:r>
              <a:rPr lang="es-PE" sz="2800" dirty="0" smtClean="0"/>
              <a:t> </a:t>
            </a:r>
            <a:r>
              <a:rPr lang="es-PE" sz="2800" dirty="0" err="1" smtClean="0"/>
              <a:t>sometimes</a:t>
            </a:r>
            <a:r>
              <a:rPr lang="es-PE" sz="2800" dirty="0" smtClean="0"/>
              <a:t> </a:t>
            </a:r>
            <a:r>
              <a:rPr lang="es-PE" sz="2800" dirty="0" err="1" smtClean="0"/>
              <a:t>forget</a:t>
            </a:r>
            <a:r>
              <a:rPr lang="es-PE" sz="2800" dirty="0" smtClean="0"/>
              <a:t> </a:t>
            </a:r>
            <a:r>
              <a:rPr lang="es-PE" sz="2800" dirty="0" err="1" smtClean="0"/>
              <a:t>your</a:t>
            </a:r>
            <a:r>
              <a:rPr lang="es-PE" sz="2800" dirty="0" smtClean="0"/>
              <a:t> </a:t>
            </a:r>
            <a:r>
              <a:rPr lang="es-PE" sz="2800" dirty="0" err="1" smtClean="0"/>
              <a:t>parent´s</a:t>
            </a:r>
            <a:r>
              <a:rPr lang="es-PE" sz="2800" dirty="0" smtClean="0"/>
              <a:t> </a:t>
            </a:r>
            <a:r>
              <a:rPr lang="es-PE" sz="2800" dirty="0" err="1" smtClean="0"/>
              <a:t>birthdays</a:t>
            </a:r>
            <a:r>
              <a:rPr lang="es-PE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007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00"/>
            <a:ext cx="8534400" cy="2362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What do you remember about the picture?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Tell your partner. Remember to be specific and elaborate 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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 r="722"/>
          <a:stretch>
            <a:fillRect/>
          </a:stretch>
        </p:blipFill>
        <p:spPr bwMode="auto">
          <a:xfrm>
            <a:off x="1" y="152400"/>
            <a:ext cx="461931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652837"/>
            <a:ext cx="4508824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6996" y="304800"/>
            <a:ext cx="452700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06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52986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429000"/>
            <a:ext cx="4572000" cy="32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46500"/>
            <a:ext cx="4407381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81000"/>
            <a:ext cx="388986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24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349250"/>
            <a:ext cx="4556364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615119"/>
            <a:ext cx="4572000" cy="324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/>
          <a:srcRect r="743"/>
          <a:stretch>
            <a:fillRect/>
          </a:stretch>
        </p:blipFill>
        <p:spPr bwMode="auto">
          <a:xfrm>
            <a:off x="188913" y="3657600"/>
            <a:ext cx="402034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400290" y="152400"/>
            <a:ext cx="343891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74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l="974" r="1317"/>
          <a:stretch>
            <a:fillRect/>
          </a:stretch>
        </p:blipFill>
        <p:spPr bwMode="auto">
          <a:xfrm>
            <a:off x="492125" y="498475"/>
            <a:ext cx="8129588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954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258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7371" y="1137"/>
            <a:ext cx="5056731" cy="4189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1" y="2971801"/>
            <a:ext cx="340442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</TotalTime>
  <Words>93</Words>
  <Application>Microsoft Office PowerPoint</Application>
  <PresentationFormat>On-screen Show (4:3)</PresentationFormat>
  <Paragraphs>18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The mind try to remember! </vt:lpstr>
      <vt:lpstr>PowerPoint Presentation</vt:lpstr>
      <vt:lpstr>What do you remember about the picture?  Tell your partner. Remember to be specific and elaborate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Ask your partner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you? Memory and the Mind</dc:title>
  <dc:creator>B</dc:creator>
  <cp:lastModifiedBy>Koshka</cp:lastModifiedBy>
  <cp:revision>13</cp:revision>
  <dcterms:created xsi:type="dcterms:W3CDTF">2010-11-29T16:34:03Z</dcterms:created>
  <dcterms:modified xsi:type="dcterms:W3CDTF">2013-11-15T17:55:53Z</dcterms:modified>
</cp:coreProperties>
</file>