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2F7E-2EA8-4040-979A-2B503D6B134E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0255-436D-435B-8F10-E38CC6C3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2F7E-2EA8-4040-979A-2B503D6B134E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0255-436D-435B-8F10-E38CC6C3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6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2F7E-2EA8-4040-979A-2B503D6B134E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0255-436D-435B-8F10-E38CC6C3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5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2F7E-2EA8-4040-979A-2B503D6B134E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0255-436D-435B-8F10-E38CC6C3FA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0311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2F7E-2EA8-4040-979A-2B503D6B134E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0255-436D-435B-8F10-E38CC6C3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64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2F7E-2EA8-4040-979A-2B503D6B134E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0255-436D-435B-8F10-E38CC6C3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08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2F7E-2EA8-4040-979A-2B503D6B134E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0255-436D-435B-8F10-E38CC6C3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7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2F7E-2EA8-4040-979A-2B503D6B134E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0255-436D-435B-8F10-E38CC6C3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17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2F7E-2EA8-4040-979A-2B503D6B134E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0255-436D-435B-8F10-E38CC6C3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5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2F7E-2EA8-4040-979A-2B503D6B134E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0255-436D-435B-8F10-E38CC6C3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9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2F7E-2EA8-4040-979A-2B503D6B134E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0255-436D-435B-8F10-E38CC6C3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2F7E-2EA8-4040-979A-2B503D6B134E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0255-436D-435B-8F10-E38CC6C3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4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2F7E-2EA8-4040-979A-2B503D6B134E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0255-436D-435B-8F10-E38CC6C3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8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2F7E-2EA8-4040-979A-2B503D6B134E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0255-436D-435B-8F10-E38CC6C3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2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2F7E-2EA8-4040-979A-2B503D6B134E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0255-436D-435B-8F10-E38CC6C3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6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2F7E-2EA8-4040-979A-2B503D6B134E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0255-436D-435B-8F10-E38CC6C3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2F7E-2EA8-4040-979A-2B503D6B134E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0255-436D-435B-8F10-E38CC6C3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6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4B2F7E-2EA8-4040-979A-2B503D6B134E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0255-436D-435B-8F10-E38CC6C3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33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Sleepwalking</a:t>
            </a:r>
            <a:r>
              <a:rPr lang="es-PE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2400"/>
            <a:ext cx="4340907" cy="65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0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769"/>
            <a:ext cx="9144000" cy="60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6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79" y="0"/>
            <a:ext cx="7168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2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" y="0"/>
            <a:ext cx="8792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82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1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Sleepwalking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Sleepwalking </dc:title>
  <dc:creator>Koshka</dc:creator>
  <cp:lastModifiedBy>Koshka</cp:lastModifiedBy>
  <cp:revision>2</cp:revision>
  <dcterms:created xsi:type="dcterms:W3CDTF">2012-12-17T18:59:09Z</dcterms:created>
  <dcterms:modified xsi:type="dcterms:W3CDTF">2014-07-17T17:48:28Z</dcterms:modified>
</cp:coreProperties>
</file>