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1" r:id="rId4"/>
    <p:sldId id="273" r:id="rId5"/>
    <p:sldId id="274" r:id="rId6"/>
    <p:sldId id="275" r:id="rId7"/>
    <p:sldId id="272" r:id="rId8"/>
    <p:sldId id="276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54B496-BF03-417C-B186-788FD7503F64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asic07.webs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mind – </a:t>
            </a:r>
            <a:r>
              <a:rPr lang="en-US" dirty="0" smtClean="0"/>
              <a:t>in your dreams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07 – Unit </a:t>
            </a:r>
            <a:r>
              <a:rPr lang="en-US" dirty="0" smtClean="0"/>
              <a:t>9b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71286"/>
            <a:ext cx="4933385" cy="6686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3962400" cy="2286000"/>
          </a:xfrm>
        </p:spPr>
        <p:txBody>
          <a:bodyPr>
            <a:noAutofit/>
          </a:bodyPr>
          <a:lstStyle/>
          <a:p>
            <a:pPr algn="ctr"/>
            <a:r>
              <a:rPr lang="en-US" sz="44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Asleep:</a:t>
            </a:r>
          </a:p>
          <a:p>
            <a:pPr algn="ctr"/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He is asleep</a:t>
            </a:r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endParaRPr lang="en-US" sz="4400" i="1" cap="none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526187"/>
            <a:ext cx="4933385" cy="3976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3962400" cy="2895600"/>
          </a:xfrm>
        </p:spPr>
        <p:txBody>
          <a:bodyPr>
            <a:noAutofit/>
          </a:bodyPr>
          <a:lstStyle/>
          <a:p>
            <a:pPr algn="ctr"/>
            <a:r>
              <a:rPr lang="en-US" sz="44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Asleep </a:t>
            </a:r>
          </a:p>
          <a:p>
            <a:pPr algn="ctr"/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He is asleep, but the rest are awake</a:t>
            </a:r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endParaRPr lang="en-US" sz="4400" i="1" cap="none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82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73" y="1765975"/>
            <a:ext cx="3369790" cy="4801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4495800" cy="2895600"/>
          </a:xfrm>
        </p:spPr>
        <p:txBody>
          <a:bodyPr>
            <a:noAutofit/>
          </a:bodyPr>
          <a:lstStyle/>
          <a:p>
            <a:pPr algn="ctr"/>
            <a:r>
              <a:rPr lang="en-US" sz="44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confusing </a:t>
            </a:r>
          </a:p>
          <a:p>
            <a:pPr algn="ctr"/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This sign is confusing </a:t>
            </a:r>
          </a:p>
          <a:p>
            <a:pPr algn="ctr"/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:s</a:t>
            </a:r>
            <a:endParaRPr lang="en-US" sz="4400" i="1" cap="none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77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-99906"/>
            <a:ext cx="4520447" cy="6730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4495800" cy="2895600"/>
          </a:xfrm>
        </p:spPr>
        <p:txBody>
          <a:bodyPr>
            <a:noAutofit/>
          </a:bodyPr>
          <a:lstStyle/>
          <a:p>
            <a:pPr algn="ctr"/>
            <a:r>
              <a:rPr lang="en-US" sz="44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confusing </a:t>
            </a:r>
          </a:p>
          <a:p>
            <a:pPr algn="ctr"/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This sign is confusing </a:t>
            </a:r>
          </a:p>
          <a:p>
            <a:pPr algn="ctr"/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:s</a:t>
            </a:r>
            <a:endParaRPr lang="en-US" sz="4400" i="1" cap="none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6730247" cy="4617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9144000" cy="1752600"/>
          </a:xfrm>
        </p:spPr>
        <p:txBody>
          <a:bodyPr>
            <a:noAutofit/>
          </a:bodyPr>
          <a:lstStyle/>
          <a:p>
            <a:pPr algn="ctr"/>
            <a:r>
              <a:rPr lang="en-US" sz="44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Thoughts  </a:t>
            </a:r>
          </a:p>
          <a:p>
            <a:pPr algn="ctr"/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He has a lot of thoughts in his mind</a:t>
            </a:r>
            <a:endParaRPr lang="en-US" sz="4400" i="1" cap="none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95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65975"/>
            <a:ext cx="4801737" cy="4801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4495800" cy="2895600"/>
          </a:xfrm>
        </p:spPr>
        <p:txBody>
          <a:bodyPr>
            <a:noAutofit/>
          </a:bodyPr>
          <a:lstStyle/>
          <a:p>
            <a:pPr algn="ctr"/>
            <a:r>
              <a:rPr lang="en-US" sz="44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dream </a:t>
            </a:r>
          </a:p>
          <a:p>
            <a:pPr algn="ctr"/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He is dreaming about money</a:t>
            </a:r>
            <a:endParaRPr lang="en-US" sz="4400" i="1" cap="none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02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29898"/>
            <a:ext cx="4114800" cy="5928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5410200" cy="1447800"/>
          </a:xfrm>
        </p:spPr>
        <p:txBody>
          <a:bodyPr>
            <a:noAutofit/>
          </a:bodyPr>
          <a:lstStyle/>
          <a:p>
            <a:pPr algn="ctr"/>
            <a:r>
              <a:rPr lang="en-US" sz="44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Daydream </a:t>
            </a:r>
          </a:p>
          <a:p>
            <a:pPr algn="ctr"/>
            <a:r>
              <a:rPr lang="en-US" sz="4400" i="1" cap="none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He is daydreaming</a:t>
            </a:r>
            <a:endParaRPr lang="en-US" sz="4400" i="1" cap="none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78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56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4000" cap="none" dirty="0" smtClean="0">
                <a:solidFill>
                  <a:srgbClr val="FF0000"/>
                </a:solidFill>
                <a:hlinkClick r:id="rId2"/>
              </a:rPr>
              <a:t>http://basic07.webs.com/</a:t>
            </a:r>
            <a:r>
              <a:rPr lang="en-US" sz="4000" cap="none" dirty="0" smtClean="0">
                <a:solidFill>
                  <a:srgbClr val="FF0000"/>
                </a:solidFill>
              </a:rPr>
              <a:t> </a:t>
            </a:r>
            <a:endParaRPr lang="en-US" sz="4000" cap="non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307</TotalTime>
  <Words>64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The mind – in your dreams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44</cp:revision>
  <dcterms:created xsi:type="dcterms:W3CDTF">2010-11-02T18:17:58Z</dcterms:created>
  <dcterms:modified xsi:type="dcterms:W3CDTF">2011-06-17T04:18:06Z</dcterms:modified>
</cp:coreProperties>
</file>