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– I need a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07 – Unit 7a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3886200" cy="63246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</a:rPr>
              <a:t>What should </a:t>
            </a:r>
            <a:r>
              <a:rPr lang="en-US" sz="3600" cap="none" dirty="0" smtClean="0">
                <a:solidFill>
                  <a:srgbClr val="002060"/>
                </a:solidFill>
              </a:rPr>
              <a:t>he change </a:t>
            </a:r>
            <a:r>
              <a:rPr lang="en-US" sz="3600" cap="none" dirty="0" smtClean="0">
                <a:solidFill>
                  <a:srgbClr val="002060"/>
                </a:solidFill>
              </a:rPr>
              <a:t>to feel better? </a:t>
            </a:r>
            <a:endParaRPr lang="en-US" sz="3600" cap="none" dirty="0" smtClean="0">
              <a:solidFill>
                <a:srgbClr val="002060"/>
              </a:solidFill>
            </a:endParaRPr>
          </a:p>
          <a:p>
            <a:r>
              <a:rPr lang="en-US" sz="3600" cap="none" dirty="0" smtClean="0">
                <a:solidFill>
                  <a:srgbClr val="002060"/>
                </a:solidFill>
              </a:rPr>
              <a:t>He eats </a:t>
            </a:r>
            <a:r>
              <a:rPr lang="en-US" sz="3600" cap="none" dirty="0" smtClean="0">
                <a:solidFill>
                  <a:srgbClr val="002060"/>
                </a:solidFill>
              </a:rPr>
              <a:t>a lot of junk food, </a:t>
            </a:r>
            <a:r>
              <a:rPr lang="en-US" sz="3600" cap="none" dirty="0" smtClean="0">
                <a:solidFill>
                  <a:srgbClr val="002060"/>
                </a:solidFill>
              </a:rPr>
              <a:t>he smokes, </a:t>
            </a:r>
            <a:r>
              <a:rPr lang="en-US" sz="3600" dirty="0" smtClean="0">
                <a:solidFill>
                  <a:srgbClr val="002060"/>
                </a:solidFill>
              </a:rPr>
              <a:t>he does</a:t>
            </a:r>
            <a:r>
              <a:rPr lang="en-US" sz="3600" cap="none" dirty="0" smtClean="0">
                <a:solidFill>
                  <a:srgbClr val="002060"/>
                </a:solidFill>
              </a:rPr>
              <a:t>n’t </a:t>
            </a:r>
            <a:r>
              <a:rPr lang="en-US" sz="3600" cap="none" dirty="0" smtClean="0">
                <a:solidFill>
                  <a:srgbClr val="002060"/>
                </a:solidFill>
              </a:rPr>
              <a:t>exercise and </a:t>
            </a:r>
            <a:r>
              <a:rPr lang="en-US" sz="3600" cap="none" dirty="0" smtClean="0">
                <a:solidFill>
                  <a:srgbClr val="002060"/>
                </a:solidFill>
              </a:rPr>
              <a:t>he likes </a:t>
            </a:r>
            <a:r>
              <a:rPr lang="en-US" sz="3600" cap="none" dirty="0" smtClean="0">
                <a:solidFill>
                  <a:srgbClr val="002060"/>
                </a:solidFill>
              </a:rPr>
              <a:t>to sleep a lot.</a:t>
            </a:r>
          </a:p>
          <a:p>
            <a:r>
              <a:rPr lang="en-US" sz="3600" cap="none" dirty="0" smtClean="0">
                <a:solidFill>
                  <a:srgbClr val="FF0000"/>
                </a:solidFill>
              </a:rPr>
              <a:t>I </a:t>
            </a:r>
            <a:r>
              <a:rPr lang="en-US" sz="3600" cap="none" dirty="0" smtClean="0">
                <a:solidFill>
                  <a:srgbClr val="FF0000"/>
                </a:solidFill>
              </a:rPr>
              <a:t>think </a:t>
            </a:r>
            <a:r>
              <a:rPr lang="en-US" sz="3600" cap="none" dirty="0" smtClean="0">
                <a:solidFill>
                  <a:srgbClr val="FF0000"/>
                </a:solidFill>
              </a:rPr>
              <a:t>he </a:t>
            </a:r>
            <a:r>
              <a:rPr lang="en-US" sz="3600" cap="none" dirty="0" smtClean="0">
                <a:solidFill>
                  <a:srgbClr val="FF0000"/>
                </a:solidFill>
              </a:rPr>
              <a:t>should….</a:t>
            </a:r>
            <a:endParaRPr lang="en-US" sz="36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0"/>
            <a:ext cx="4640239" cy="684421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1"/>
            <a:ext cx="4800600" cy="60198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</a:rPr>
              <a:t>What should </a:t>
            </a:r>
            <a:r>
              <a:rPr lang="en-US" sz="3600" cap="none" dirty="0" smtClean="0">
                <a:solidFill>
                  <a:srgbClr val="002060"/>
                </a:solidFill>
              </a:rPr>
              <a:t>she </a:t>
            </a:r>
            <a:r>
              <a:rPr lang="en-US" sz="3600" cap="none" dirty="0" smtClean="0">
                <a:solidFill>
                  <a:srgbClr val="002060"/>
                </a:solidFill>
              </a:rPr>
              <a:t>change? </a:t>
            </a:r>
            <a:endParaRPr lang="en-US" sz="3600" cap="none" dirty="0" smtClean="0">
              <a:solidFill>
                <a:srgbClr val="002060"/>
              </a:solidFill>
            </a:endParaRPr>
          </a:p>
          <a:p>
            <a:r>
              <a:rPr lang="en-US" sz="3600" cap="none" dirty="0" smtClean="0">
                <a:solidFill>
                  <a:srgbClr val="002060"/>
                </a:solidFill>
              </a:rPr>
              <a:t>She is </a:t>
            </a:r>
            <a:r>
              <a:rPr lang="en-US" sz="3600" cap="none" dirty="0" smtClean="0">
                <a:solidFill>
                  <a:srgbClr val="002060"/>
                </a:solidFill>
              </a:rPr>
              <a:t>very shy</a:t>
            </a:r>
            <a:r>
              <a:rPr lang="en-US" sz="3600" cap="none" dirty="0" smtClean="0">
                <a:solidFill>
                  <a:srgbClr val="002060"/>
                </a:solidFill>
              </a:rPr>
              <a:t>, she </a:t>
            </a:r>
            <a:r>
              <a:rPr lang="en-US" sz="3600" cap="none" dirty="0" smtClean="0">
                <a:solidFill>
                  <a:srgbClr val="002060"/>
                </a:solidFill>
              </a:rPr>
              <a:t>never </a:t>
            </a:r>
            <a:r>
              <a:rPr lang="en-US" sz="3600" cap="none" dirty="0" smtClean="0">
                <a:solidFill>
                  <a:srgbClr val="002060"/>
                </a:solidFill>
              </a:rPr>
              <a:t>brushes her </a:t>
            </a:r>
            <a:r>
              <a:rPr lang="en-US" sz="3600" cap="none" dirty="0" smtClean="0">
                <a:solidFill>
                  <a:srgbClr val="002060"/>
                </a:solidFill>
              </a:rPr>
              <a:t>hair, </a:t>
            </a:r>
            <a:r>
              <a:rPr lang="en-US" sz="3600" cap="none" dirty="0" smtClean="0">
                <a:solidFill>
                  <a:srgbClr val="002060"/>
                </a:solidFill>
              </a:rPr>
              <a:t>she likes </a:t>
            </a:r>
            <a:r>
              <a:rPr lang="en-US" sz="3600" cap="none" dirty="0" smtClean="0">
                <a:solidFill>
                  <a:srgbClr val="002060"/>
                </a:solidFill>
              </a:rPr>
              <a:t>to buy expensive designer clothes, and </a:t>
            </a:r>
            <a:r>
              <a:rPr lang="en-US" sz="3600" cap="none" dirty="0" smtClean="0">
                <a:solidFill>
                  <a:srgbClr val="002060"/>
                </a:solidFill>
              </a:rPr>
              <a:t>she has </a:t>
            </a:r>
            <a:r>
              <a:rPr lang="en-US" sz="3600" cap="none" dirty="0" smtClean="0">
                <a:solidFill>
                  <a:srgbClr val="002060"/>
                </a:solidFill>
              </a:rPr>
              <a:t>a lot of debts in </a:t>
            </a:r>
            <a:r>
              <a:rPr lang="en-US" sz="3600" cap="none" dirty="0" smtClean="0">
                <a:solidFill>
                  <a:srgbClr val="002060"/>
                </a:solidFill>
              </a:rPr>
              <a:t>her </a:t>
            </a:r>
            <a:r>
              <a:rPr lang="en-US" sz="3600" cap="none" dirty="0" smtClean="0">
                <a:solidFill>
                  <a:srgbClr val="002060"/>
                </a:solidFill>
              </a:rPr>
              <a:t>credit cards </a:t>
            </a:r>
            <a:r>
              <a:rPr lang="en-US" sz="3600" cap="none" dirty="0" smtClean="0">
                <a:solidFill>
                  <a:srgbClr val="002060"/>
                </a:solidFill>
                <a:sym typeface="Wingdings" pitchFamily="2" charset="2"/>
              </a:rPr>
              <a:t></a:t>
            </a:r>
          </a:p>
          <a:p>
            <a:r>
              <a:rPr lang="en-US" sz="3600" cap="none" dirty="0" smtClean="0">
                <a:solidFill>
                  <a:srgbClr val="FF0000"/>
                </a:solidFill>
              </a:rPr>
              <a:t>I </a:t>
            </a:r>
            <a:r>
              <a:rPr lang="en-US" sz="3600" cap="none" dirty="0" smtClean="0">
                <a:solidFill>
                  <a:srgbClr val="FF0000"/>
                </a:solidFill>
              </a:rPr>
              <a:t>think </a:t>
            </a:r>
            <a:r>
              <a:rPr lang="en-US" sz="3600" cap="none" dirty="0" smtClean="0">
                <a:solidFill>
                  <a:srgbClr val="FF0000"/>
                </a:solidFill>
              </a:rPr>
              <a:t>she </a:t>
            </a:r>
            <a:r>
              <a:rPr lang="en-US" sz="3600" cap="none" dirty="0" smtClean="0">
                <a:solidFill>
                  <a:srgbClr val="FF0000"/>
                </a:solidFill>
              </a:rPr>
              <a:t>should….</a:t>
            </a:r>
            <a:endParaRPr lang="en-US" sz="36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91201" y="17060"/>
            <a:ext cx="3376684" cy="6861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Comic Sans MS" pitchFamily="66" charset="0"/>
              </a:rPr>
              <a:t>Get married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800600" cy="4902200"/>
          </a:xfrm>
        </p:spPr>
      </p:pic>
    </p:spTree>
    <p:extLst>
      <p:ext uri="{BB962C8B-B14F-4D97-AF65-F5344CB8AC3E}">
        <p14:creationId xmlns:p14="http://schemas.microsoft.com/office/powerpoint/2010/main" val="129161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Comic Sans MS" pitchFamily="66" charset="0"/>
              </a:rPr>
              <a:t>Have a baby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63" y="1524000"/>
            <a:ext cx="4090273" cy="4902200"/>
          </a:xfrm>
        </p:spPr>
      </p:pic>
    </p:spTree>
    <p:extLst>
      <p:ext uri="{BB962C8B-B14F-4D97-AF65-F5344CB8AC3E}">
        <p14:creationId xmlns:p14="http://schemas.microsoft.com/office/powerpoint/2010/main" val="2894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6962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Comic Sans MS" pitchFamily="66" charset="0"/>
              </a:rPr>
              <a:t>Get a promotion at work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72" y="2438400"/>
            <a:ext cx="5638800" cy="4419600"/>
          </a:xfrm>
        </p:spPr>
      </p:pic>
    </p:spTree>
    <p:extLst>
      <p:ext uri="{BB962C8B-B14F-4D97-AF65-F5344CB8AC3E}">
        <p14:creationId xmlns:p14="http://schemas.microsoft.com/office/powerpoint/2010/main" val="239425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4114800" cy="4648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mic Sans MS" pitchFamily="66" charset="0"/>
              </a:rPr>
              <a:t>Buy a house / </a:t>
            </a:r>
            <a:br>
              <a:rPr lang="en-US" sz="6000" dirty="0" smtClean="0">
                <a:latin typeface="Comic Sans MS" pitchFamily="66" charset="0"/>
              </a:rPr>
            </a:br>
            <a:r>
              <a:rPr lang="en-US" sz="6000" dirty="0" smtClean="0">
                <a:latin typeface="Comic Sans MS" pitchFamily="66" charset="0"/>
              </a:rPr>
              <a:t>get a new house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0"/>
            <a:ext cx="4661408" cy="5638800"/>
          </a:xfrm>
        </p:spPr>
      </p:pic>
    </p:spTree>
    <p:extLst>
      <p:ext uri="{BB962C8B-B14F-4D97-AF65-F5344CB8AC3E}">
        <p14:creationId xmlns:p14="http://schemas.microsoft.com/office/powerpoint/2010/main" val="3027627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</TotalTime>
  <Words>101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Change – I need a change</vt:lpstr>
      <vt:lpstr>PowerPoint Presentation</vt:lpstr>
      <vt:lpstr>PowerPoint Presentation</vt:lpstr>
      <vt:lpstr>Get married</vt:lpstr>
      <vt:lpstr>Have a baby</vt:lpstr>
      <vt:lpstr>Get a promotion at work</vt:lpstr>
      <vt:lpstr>Buy a house /  get a new house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9</cp:revision>
  <dcterms:created xsi:type="dcterms:W3CDTF">2010-11-02T18:17:58Z</dcterms:created>
  <dcterms:modified xsi:type="dcterms:W3CDTF">2011-06-01T00:58:53Z</dcterms:modified>
</cp:coreProperties>
</file>