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3" r:id="rId4"/>
    <p:sldId id="264" r:id="rId5"/>
    <p:sldId id="265" r:id="rId6"/>
    <p:sldId id="266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B496-BF03-417C-B186-788FD7503F64}" type="datetimeFigureOut">
              <a:rPr lang="en-US" smtClean="0"/>
              <a:pPr/>
              <a:t>5/31/2011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6F521D0B-7F0F-4F0D-A9A8-9AFA336EF5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B496-BF03-417C-B186-788FD7503F64}" type="datetimeFigureOut">
              <a:rPr lang="en-US" smtClean="0"/>
              <a:pPr/>
              <a:t>5/31/2011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1D0B-7F0F-4F0D-A9A8-9AFA336EF5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B496-BF03-417C-B186-788FD7503F64}" type="datetimeFigureOut">
              <a:rPr lang="en-US" smtClean="0"/>
              <a:pPr/>
              <a:t>5/31/2011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1D0B-7F0F-4F0D-A9A8-9AFA336EF5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B496-BF03-417C-B186-788FD7503F64}" type="datetimeFigureOut">
              <a:rPr lang="en-US" smtClean="0"/>
              <a:pPr/>
              <a:t>5/31/2011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6F521D0B-7F0F-4F0D-A9A8-9AFA336EF5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B496-BF03-417C-B186-788FD7503F64}" type="datetimeFigureOut">
              <a:rPr lang="en-US" smtClean="0"/>
              <a:pPr/>
              <a:t>5/31/2011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1D0B-7F0F-4F0D-A9A8-9AFA336EF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B496-BF03-417C-B186-788FD7503F64}" type="datetimeFigureOut">
              <a:rPr lang="en-US" smtClean="0"/>
              <a:pPr/>
              <a:t>5/31/2011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1D0B-7F0F-4F0D-A9A8-9AFA336EF5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B496-BF03-417C-B186-788FD7503F64}" type="datetimeFigureOut">
              <a:rPr lang="en-US" smtClean="0"/>
              <a:pPr/>
              <a:t>5/31/2011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6F521D0B-7F0F-4F0D-A9A8-9AFA336EF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B496-BF03-417C-B186-788FD7503F64}" type="datetimeFigureOut">
              <a:rPr lang="en-US" smtClean="0"/>
              <a:pPr/>
              <a:t>5/31/2011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1D0B-7F0F-4F0D-A9A8-9AFA336EF5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B496-BF03-417C-B186-788FD7503F64}" type="datetimeFigureOut">
              <a:rPr lang="en-US" smtClean="0"/>
              <a:pPr/>
              <a:t>5/31/2011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1D0B-7F0F-4F0D-A9A8-9AFA336EF5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B496-BF03-417C-B186-788FD7503F64}" type="datetimeFigureOut">
              <a:rPr lang="en-US" smtClean="0"/>
              <a:pPr/>
              <a:t>5/31/2011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1D0B-7F0F-4F0D-A9A8-9AFA336EF5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B496-BF03-417C-B186-788FD7503F64}" type="datetimeFigureOut">
              <a:rPr lang="en-US" smtClean="0"/>
              <a:pPr/>
              <a:t>5/31/2011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1D0B-7F0F-4F0D-A9A8-9AFA336EF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054B496-BF03-417C-B186-788FD7503F64}" type="datetimeFigureOut">
              <a:rPr lang="en-US" smtClean="0"/>
              <a:pPr/>
              <a:t>5/31/2011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6F521D0B-7F0F-4F0D-A9A8-9AFA336EF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gif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Change – Plans and dreams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Basic 07 – Unit 7b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sas_airplane.jpg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5867400" y="3429000"/>
            <a:ext cx="3044018" cy="30287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228600" y="3429000"/>
            <a:ext cx="5638800" cy="2133600"/>
          </a:xfrm>
        </p:spPr>
        <p:txBody>
          <a:bodyPr>
            <a:noAutofit/>
          </a:bodyPr>
          <a:lstStyle/>
          <a:p>
            <a:r>
              <a:rPr lang="en-US" sz="3200" cap="none" dirty="0" smtClean="0">
                <a:solidFill>
                  <a:srgbClr val="002060"/>
                </a:solidFill>
                <a:latin typeface="Comic Sans MS" pitchFamily="66" charset="0"/>
              </a:rPr>
              <a:t>For example, I’m not going to eat junk food and I want to </a:t>
            </a:r>
            <a:r>
              <a:rPr lang="en-US" sz="3200" cap="none" dirty="0" smtClean="0">
                <a:solidFill>
                  <a:srgbClr val="FF0000"/>
                </a:solidFill>
                <a:latin typeface="Comic Sans MS" pitchFamily="66" charset="0"/>
              </a:rPr>
              <a:t>become</a:t>
            </a:r>
            <a:r>
              <a:rPr lang="en-US" sz="3200" cap="none" dirty="0" smtClean="0">
                <a:solidFill>
                  <a:srgbClr val="002060"/>
                </a:solidFill>
                <a:latin typeface="Comic Sans MS" pitchFamily="66" charset="0"/>
              </a:rPr>
              <a:t> a member at a gym.</a:t>
            </a:r>
            <a:endParaRPr lang="en-US" sz="3200" cap="none" dirty="0">
              <a:solidFill>
                <a:srgbClr val="FF0000"/>
              </a:solidFill>
              <a:latin typeface="Comic Sans MS" pitchFamily="66" charset="0"/>
            </a:endParaRPr>
          </a:p>
        </p:txBody>
      </p:sp>
      <p:pic>
        <p:nvPicPr>
          <p:cNvPr id="5" name="Picture 4" descr="ist2_2492345-big-head-man-cartoon-illustratio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325169"/>
            <a:ext cx="2667000" cy="31326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ounded Rectangular Callout 5"/>
          <p:cNvSpPr/>
          <p:nvPr/>
        </p:nvSpPr>
        <p:spPr>
          <a:xfrm>
            <a:off x="152400" y="0"/>
            <a:ext cx="6019800" cy="3076834"/>
          </a:xfrm>
          <a:prstGeom prst="wedgeRoundRectCallout">
            <a:avLst>
              <a:gd name="adj1" fmla="val 70682"/>
              <a:gd name="adj2" fmla="val 37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2060"/>
                </a:solidFill>
                <a:latin typeface="Comic Sans MS" pitchFamily="66" charset="0"/>
              </a:rPr>
              <a:t>Hi, my name is Sean, and I would like to change some things in my life. To do that, I thought about my plans and dreams I have for the future.</a:t>
            </a:r>
            <a:endParaRPr lang="en-US" sz="3200" b="1" dirty="0" smtClean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228600"/>
            <a:ext cx="7315200" cy="2743200"/>
          </a:xfrm>
        </p:spPr>
        <p:txBody>
          <a:bodyPr>
            <a:noAutofit/>
          </a:bodyPr>
          <a:lstStyle/>
          <a:p>
            <a:r>
              <a:rPr lang="en-US" sz="3600" cap="none" dirty="0" smtClean="0">
                <a:solidFill>
                  <a:srgbClr val="002060"/>
                </a:solidFill>
                <a:latin typeface="Comic Sans MS" pitchFamily="66" charset="0"/>
              </a:rPr>
              <a:t>I also want to finish studying architecture, so I can </a:t>
            </a:r>
            <a:r>
              <a:rPr lang="en-US" sz="3600" cap="none" dirty="0" smtClean="0">
                <a:solidFill>
                  <a:srgbClr val="FF0000"/>
                </a:solidFill>
                <a:latin typeface="Comic Sans MS" pitchFamily="66" charset="0"/>
              </a:rPr>
              <a:t>become</a:t>
            </a:r>
            <a:r>
              <a:rPr lang="en-US" sz="3600" cap="none" dirty="0" smtClean="0">
                <a:solidFill>
                  <a:srgbClr val="002060"/>
                </a:solidFill>
                <a:latin typeface="Comic Sans MS" pitchFamily="66" charset="0"/>
              </a:rPr>
              <a:t> a </a:t>
            </a:r>
            <a:r>
              <a:rPr lang="en-US" sz="3600" cap="none" dirty="0" smtClean="0">
                <a:solidFill>
                  <a:srgbClr val="FF0000"/>
                </a:solidFill>
                <a:latin typeface="Comic Sans MS" pitchFamily="66" charset="0"/>
              </a:rPr>
              <a:t>successful </a:t>
            </a:r>
            <a:r>
              <a:rPr lang="en-US" sz="3600" cap="none" dirty="0" smtClean="0">
                <a:solidFill>
                  <a:srgbClr val="002060"/>
                </a:solidFill>
                <a:latin typeface="Comic Sans MS" pitchFamily="66" charset="0"/>
              </a:rPr>
              <a:t>architect </a:t>
            </a:r>
            <a:r>
              <a:rPr lang="en-US" sz="3600" cap="none" dirty="0" smtClean="0">
                <a:solidFill>
                  <a:srgbClr val="002060"/>
                </a:solidFill>
                <a:latin typeface="Comic Sans MS" pitchFamily="66" charset="0"/>
                <a:sym typeface="Wingdings" pitchFamily="2" charset="2"/>
              </a:rPr>
              <a:t> and have my own Architect’s Studio</a:t>
            </a:r>
            <a:endParaRPr lang="en-US" sz="3600" cap="none" dirty="0">
              <a:solidFill>
                <a:srgbClr val="FF0000"/>
              </a:solidFill>
              <a:latin typeface="Comic Sans MS" pitchFamily="66" charset="0"/>
            </a:endParaRPr>
          </a:p>
        </p:txBody>
      </p:sp>
      <p:pic>
        <p:nvPicPr>
          <p:cNvPr id="7" name="Content Placeholder 6" descr="sas_airplane.jpg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3505200" y="3051050"/>
            <a:ext cx="5330018" cy="35444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0" y="0"/>
            <a:ext cx="9144000" cy="1676400"/>
          </a:xfrm>
        </p:spPr>
        <p:txBody>
          <a:bodyPr>
            <a:noAutofit/>
          </a:bodyPr>
          <a:lstStyle/>
          <a:p>
            <a:r>
              <a:rPr lang="en-US" sz="3200" b="1" cap="none" dirty="0" smtClean="0">
                <a:solidFill>
                  <a:srgbClr val="002060"/>
                </a:solidFill>
                <a:latin typeface="Comic Sans MS" pitchFamily="66" charset="0"/>
              </a:rPr>
              <a:t>Now I am living in </a:t>
            </a:r>
            <a:r>
              <a:rPr lang="en-US" sz="3200" b="1" cap="none" dirty="0" err="1" smtClean="0">
                <a:solidFill>
                  <a:srgbClr val="002060"/>
                </a:solidFill>
                <a:latin typeface="Comic Sans MS" pitchFamily="66" charset="0"/>
              </a:rPr>
              <a:t>Surco</a:t>
            </a:r>
            <a:r>
              <a:rPr lang="en-US" sz="3200" b="1" cap="none" dirty="0" smtClean="0">
                <a:solidFill>
                  <a:srgbClr val="002060"/>
                </a:solidFill>
                <a:latin typeface="Comic Sans MS" pitchFamily="66" charset="0"/>
              </a:rPr>
              <a:t>, but I’d like to </a:t>
            </a:r>
            <a:r>
              <a:rPr lang="en-US" sz="3200" b="1" cap="none" dirty="0" smtClean="0">
                <a:solidFill>
                  <a:srgbClr val="FF0000"/>
                </a:solidFill>
                <a:latin typeface="Comic Sans MS" pitchFamily="66" charset="0"/>
              </a:rPr>
              <a:t>move</a:t>
            </a:r>
            <a:r>
              <a:rPr lang="en-US" sz="3200" b="1" cap="none" dirty="0" smtClean="0">
                <a:solidFill>
                  <a:srgbClr val="002060"/>
                </a:solidFill>
                <a:latin typeface="Comic Sans MS" pitchFamily="66" charset="0"/>
              </a:rPr>
              <a:t> to another district, maybe La Molina.</a:t>
            </a:r>
            <a:endParaRPr lang="en-US" sz="3200" b="1" cap="none" dirty="0">
              <a:solidFill>
                <a:srgbClr val="FF0000"/>
              </a:solidFill>
              <a:latin typeface="Comic Sans MS" pitchFamily="66" charset="0"/>
            </a:endParaRPr>
          </a:p>
        </p:txBody>
      </p:sp>
      <p:pic>
        <p:nvPicPr>
          <p:cNvPr id="9" name="Picture 8" descr="map_lima_200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283" y="1323834"/>
            <a:ext cx="9155283" cy="5534167"/>
          </a:xfrm>
          <a:prstGeom prst="rect">
            <a:avLst/>
          </a:prstGeom>
        </p:spPr>
      </p:pic>
      <p:pic>
        <p:nvPicPr>
          <p:cNvPr id="10" name="Picture 9" descr="ist2_2492345-big-head-man-cartoon-illustratio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75422" y="4323562"/>
            <a:ext cx="535874" cy="629438"/>
          </a:xfrm>
          <a:prstGeom prst="rect">
            <a:avLst/>
          </a:prstGeom>
        </p:spPr>
      </p:pic>
      <p:pic>
        <p:nvPicPr>
          <p:cNvPr id="11" name="Picture 10" descr="moving6pf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43200" y="4724400"/>
            <a:ext cx="1143000" cy="1275080"/>
          </a:xfrm>
          <a:prstGeom prst="rect">
            <a:avLst/>
          </a:prstGeom>
        </p:spPr>
      </p:pic>
      <p:pic>
        <p:nvPicPr>
          <p:cNvPr id="5" name="Picture 4" descr="Index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8275" y="3429000"/>
            <a:ext cx="3895725" cy="28229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1.03608E-6 L 0.07465 -0.1699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00" y="-850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1.75763E-7 L 0.08333 -0.1815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00" y="-9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685800"/>
            <a:ext cx="5105400" cy="1524000"/>
          </a:xfrm>
        </p:spPr>
        <p:txBody>
          <a:bodyPr>
            <a:noAutofit/>
          </a:bodyPr>
          <a:lstStyle/>
          <a:p>
            <a:r>
              <a:rPr lang="en-US" sz="3600" cap="none" dirty="0" smtClean="0">
                <a:solidFill>
                  <a:srgbClr val="002060"/>
                </a:solidFill>
                <a:latin typeface="Comic Sans MS" pitchFamily="66" charset="0"/>
              </a:rPr>
              <a:t>One of my </a:t>
            </a:r>
            <a:r>
              <a:rPr lang="en-US" sz="3600" cap="none" dirty="0" smtClean="0">
                <a:solidFill>
                  <a:srgbClr val="FF0000"/>
                </a:solidFill>
                <a:latin typeface="Comic Sans MS" pitchFamily="66" charset="0"/>
              </a:rPr>
              <a:t>goals</a:t>
            </a:r>
            <a:r>
              <a:rPr lang="en-US" sz="3600" cap="none" dirty="0" smtClean="0">
                <a:solidFill>
                  <a:srgbClr val="002060"/>
                </a:solidFill>
                <a:latin typeface="Comic Sans MS" pitchFamily="66" charset="0"/>
              </a:rPr>
              <a:t> is to buy a house, so I can </a:t>
            </a:r>
            <a:r>
              <a:rPr lang="en-US" sz="3600" cap="none" dirty="0" smtClean="0">
                <a:solidFill>
                  <a:srgbClr val="FF0000"/>
                </a:solidFill>
                <a:latin typeface="Comic Sans MS" pitchFamily="66" charset="0"/>
              </a:rPr>
              <a:t>get married </a:t>
            </a:r>
            <a:r>
              <a:rPr lang="en-US" sz="3600" cap="none" dirty="0" smtClean="0">
                <a:solidFill>
                  <a:srgbClr val="002060"/>
                </a:solidFill>
                <a:latin typeface="Comic Sans MS" pitchFamily="66" charset="0"/>
                <a:sym typeface="Wingdings" pitchFamily="2" charset="2"/>
              </a:rPr>
              <a:t></a:t>
            </a:r>
            <a:endParaRPr lang="en-US" sz="3600" cap="none" dirty="0">
              <a:solidFill>
                <a:srgbClr val="FF0000"/>
              </a:solidFill>
              <a:latin typeface="Comic Sans MS" pitchFamily="66" charset="0"/>
            </a:endParaRPr>
          </a:p>
        </p:txBody>
      </p:sp>
      <p:pic>
        <p:nvPicPr>
          <p:cNvPr id="7" name="Content Placeholder 6" descr="sas_airplane.jpg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5465250" y="381000"/>
            <a:ext cx="2835586" cy="2895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43400"/>
            <a:ext cx="5486400" cy="1524000"/>
          </a:xfrm>
        </p:spPr>
        <p:txBody>
          <a:bodyPr>
            <a:noAutofit/>
          </a:bodyPr>
          <a:lstStyle/>
          <a:p>
            <a:r>
              <a:rPr lang="en-US" sz="3600" cap="none" dirty="0" smtClean="0">
                <a:solidFill>
                  <a:srgbClr val="002060"/>
                </a:solidFill>
                <a:latin typeface="Comic Sans MS" pitchFamily="66" charset="0"/>
              </a:rPr>
              <a:t>… and eventually have a little Sean</a:t>
            </a:r>
            <a:endParaRPr lang="en-US" sz="3600" cap="none" dirty="0">
              <a:solidFill>
                <a:srgbClr val="FF0000"/>
              </a:solidFill>
              <a:latin typeface="Comic Sans MS" pitchFamily="66" charset="0"/>
            </a:endParaRPr>
          </a:p>
        </p:txBody>
      </p:sp>
      <p:pic>
        <p:nvPicPr>
          <p:cNvPr id="5" name="Picture 4" descr="Index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3810000"/>
            <a:ext cx="2355431" cy="28229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228600"/>
            <a:ext cx="5562600" cy="2743200"/>
          </a:xfrm>
        </p:spPr>
        <p:txBody>
          <a:bodyPr>
            <a:noAutofit/>
          </a:bodyPr>
          <a:lstStyle/>
          <a:p>
            <a:r>
              <a:rPr lang="en-US" sz="3600" cap="none" dirty="0" smtClean="0">
                <a:solidFill>
                  <a:srgbClr val="002060"/>
                </a:solidFill>
                <a:latin typeface="Comic Sans MS" pitchFamily="66" charset="0"/>
              </a:rPr>
              <a:t>But those are my future plans and dreams. For now I’m going to take a break and relax </a:t>
            </a:r>
            <a:r>
              <a:rPr lang="en-US" sz="3600" cap="none" dirty="0" smtClean="0">
                <a:solidFill>
                  <a:srgbClr val="002060"/>
                </a:solidFill>
                <a:latin typeface="Comic Sans MS" pitchFamily="66" charset="0"/>
                <a:sym typeface="Wingdings" pitchFamily="2" charset="2"/>
              </a:rPr>
              <a:t></a:t>
            </a:r>
            <a:endParaRPr lang="en-US" sz="3600" cap="none" dirty="0">
              <a:solidFill>
                <a:srgbClr val="FF0000"/>
              </a:solidFill>
              <a:latin typeface="Comic Sans MS" pitchFamily="66" charset="0"/>
            </a:endParaRPr>
          </a:p>
        </p:txBody>
      </p:sp>
      <p:pic>
        <p:nvPicPr>
          <p:cNvPr id="7" name="Content Placeholder 6" descr="sas_airplane.jpg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4900525" y="3939497"/>
            <a:ext cx="4280470" cy="291850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0" y="2971800"/>
            <a:ext cx="9144000" cy="1524000"/>
          </a:xfrm>
        </p:spPr>
        <p:txBody>
          <a:bodyPr>
            <a:noAutofit/>
          </a:bodyPr>
          <a:lstStyle/>
          <a:p>
            <a:r>
              <a:rPr lang="en-US" sz="3200" cap="none" dirty="0" smtClean="0">
                <a:solidFill>
                  <a:srgbClr val="002060"/>
                </a:solidFill>
                <a:latin typeface="Comic Sans MS" pitchFamily="66" charset="0"/>
              </a:rPr>
              <a:t>… I’m going to take a vacation and travel to Bora Bora </a:t>
            </a:r>
            <a:r>
              <a:rPr lang="en-US" sz="3200" cap="none" dirty="0" smtClean="0">
                <a:solidFill>
                  <a:srgbClr val="002060"/>
                </a:solidFill>
                <a:latin typeface="Comic Sans MS" pitchFamily="66" charset="0"/>
                <a:sym typeface="Wingdings" pitchFamily="2" charset="2"/>
              </a:rPr>
              <a:t></a:t>
            </a:r>
            <a:endParaRPr lang="en-US" sz="3200" cap="none" dirty="0">
              <a:solidFill>
                <a:srgbClr val="FF0000"/>
              </a:solidFill>
              <a:latin typeface="Comic Sans MS" pitchFamily="66" charset="0"/>
            </a:endParaRPr>
          </a:p>
        </p:txBody>
      </p:sp>
      <p:pic>
        <p:nvPicPr>
          <p:cNvPr id="5" name="Picture 4" descr="Index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57200"/>
            <a:ext cx="2258391" cy="2822989"/>
          </a:xfrm>
          <a:prstGeom prst="rect">
            <a:avLst/>
          </a:prstGeom>
        </p:spPr>
      </p:pic>
      <p:pic>
        <p:nvPicPr>
          <p:cNvPr id="6" name="Picture 5" descr="bora-bora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0790" y="3939497"/>
            <a:ext cx="2288005" cy="28912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sas_airplane.jpg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5334000" y="2590800"/>
            <a:ext cx="3370085" cy="3958512"/>
          </a:xfrm>
        </p:spPr>
      </p:pic>
      <p:sp>
        <p:nvSpPr>
          <p:cNvPr id="4" name="Rounded Rectangular Callout 3"/>
          <p:cNvSpPr/>
          <p:nvPr/>
        </p:nvSpPr>
        <p:spPr>
          <a:xfrm>
            <a:off x="25020" y="76200"/>
            <a:ext cx="6985380" cy="2590800"/>
          </a:xfrm>
          <a:prstGeom prst="wedgeRoundRectCallout">
            <a:avLst>
              <a:gd name="adj1" fmla="val 45051"/>
              <a:gd name="adj2" fmla="val 9577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rgbClr val="002060"/>
                </a:solidFill>
                <a:latin typeface="Comic Sans MS" pitchFamily="66" charset="0"/>
              </a:rPr>
              <a:t>Well these are my plans and dreams</a:t>
            </a:r>
          </a:p>
          <a:p>
            <a:r>
              <a:rPr lang="en-US" sz="3200" dirty="0" smtClean="0">
                <a:solidFill>
                  <a:srgbClr val="002060"/>
                </a:solidFill>
                <a:latin typeface="Comic Sans MS" pitchFamily="66" charset="0"/>
              </a:rPr>
              <a:t>How about yours? </a:t>
            </a:r>
          </a:p>
          <a:p>
            <a:r>
              <a:rPr lang="en-US" sz="3200" dirty="0" smtClean="0">
                <a:solidFill>
                  <a:srgbClr val="002060"/>
                </a:solidFill>
                <a:latin typeface="Comic Sans MS" pitchFamily="66" charset="0"/>
              </a:rPr>
              <a:t>What are your plans and dreams?</a:t>
            </a:r>
            <a:endParaRPr lang="en-US" sz="3200" dirty="0" smtClean="0">
              <a:solidFill>
                <a:srgbClr val="002060"/>
              </a:solidFill>
              <a:latin typeface="Comic Sans MS" pitchFamily="66" charset="0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93</TotalTime>
  <Words>183</Words>
  <Application>Microsoft Office PowerPoint</Application>
  <PresentationFormat>On-screen Show (4:3)</PresentationFormat>
  <Paragraphs>13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Trek</vt:lpstr>
      <vt:lpstr>Change – Plans and dreams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Berts-pc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Lychee</dc:creator>
  <cp:lastModifiedBy>Puta</cp:lastModifiedBy>
  <cp:revision>16</cp:revision>
  <dcterms:created xsi:type="dcterms:W3CDTF">2010-11-02T18:17:58Z</dcterms:created>
  <dcterms:modified xsi:type="dcterms:W3CDTF">2011-06-01T01:19:16Z</dcterms:modified>
</cp:coreProperties>
</file>