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300" r:id="rId14"/>
    <p:sldId id="282" r:id="rId15"/>
    <p:sldId id="283" r:id="rId16"/>
    <p:sldId id="284" r:id="rId17"/>
    <p:sldId id="297" r:id="rId18"/>
    <p:sldId id="285" r:id="rId19"/>
    <p:sldId id="286" r:id="rId20"/>
    <p:sldId id="287" r:id="rId21"/>
    <p:sldId id="288" r:id="rId22"/>
    <p:sldId id="289" r:id="rId23"/>
    <p:sldId id="290" r:id="rId24"/>
    <p:sldId id="298" r:id="rId25"/>
    <p:sldId id="291" r:id="rId26"/>
    <p:sldId id="292" r:id="rId27"/>
    <p:sldId id="299" r:id="rId28"/>
    <p:sldId id="293" r:id="rId29"/>
    <p:sldId id="29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EC3F3D6-AC72-4DDF-B1A3-5C9621B2F1F6}" type="datetimeFigureOut">
              <a:rPr lang="en-US" smtClean="0"/>
              <a:pPr/>
              <a:t>11/19/2010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E9ACFA7-FE2F-4092-B89B-3989F98E1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pPr/>
              <a:t>11/19/2010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pPr/>
              <a:t>11/19/2010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EC3F3D6-AC72-4DDF-B1A3-5C9621B2F1F6}" type="datetimeFigureOut">
              <a:rPr lang="en-US" smtClean="0"/>
              <a:pPr/>
              <a:t>11/19/2010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E9ACFA7-FE2F-4092-B89B-3989F98E12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EC3F3D6-AC72-4DDF-B1A3-5C9621B2F1F6}" type="datetimeFigureOut">
              <a:rPr lang="en-US" smtClean="0"/>
              <a:pPr/>
              <a:t>11/19/2010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E9ACFA7-FE2F-4092-B89B-3989F98E1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pPr/>
              <a:t>11/19/2010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pPr/>
              <a:t>11/19/2010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C3F3D6-AC72-4DDF-B1A3-5C9621B2F1F6}" type="datetimeFigureOut">
              <a:rPr lang="en-US" smtClean="0"/>
              <a:pPr/>
              <a:t>11/19/2010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E9ACFA7-FE2F-4092-B89B-3989F98E12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F3D6-AC72-4DDF-B1A3-5C9621B2F1F6}" type="datetimeFigureOut">
              <a:rPr lang="en-US" smtClean="0"/>
              <a:pPr/>
              <a:t>11/19/2010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CFA7-FE2F-4092-B89B-3989F98E1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EC3F3D6-AC72-4DDF-B1A3-5C9621B2F1F6}" type="datetimeFigureOut">
              <a:rPr lang="en-US" smtClean="0"/>
              <a:pPr/>
              <a:t>11/19/2010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E9ACFA7-FE2F-4092-B89B-3989F98E12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C3F3D6-AC72-4DDF-B1A3-5C9621B2F1F6}" type="datetimeFigureOut">
              <a:rPr lang="en-US" smtClean="0"/>
              <a:pPr/>
              <a:t>11/19/2010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E9ACFA7-FE2F-4092-B89B-3989F98E12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EC3F3D6-AC72-4DDF-B1A3-5C9621B2F1F6}" type="datetimeFigureOut">
              <a:rPr lang="en-US" smtClean="0"/>
              <a:pPr/>
              <a:t>11/19/2010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E9ACFA7-FE2F-4092-B89B-3989F98E1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07 -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What is your son going to do next weekend?</a:t>
            </a:r>
          </a:p>
          <a:p>
            <a:pPr>
              <a:buNone/>
            </a:pPr>
            <a:endParaRPr lang="en-US" sz="32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Is your son going to a party next weekend?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" y="1524001"/>
            <a:ext cx="8153400" cy="1371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Ask me about my son’s plans for next weekend. (Using "going to") 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Where were you born?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" y="1524001"/>
            <a:ext cx="81534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Ask me my birthplace.. </a:t>
            </a:r>
          </a:p>
          <a:p>
            <a:pPr>
              <a:buNone/>
            </a:pPr>
            <a:endParaRPr lang="en-US" sz="3600" dirty="0" smtClean="0"/>
          </a:p>
          <a:p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When were you born?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Ask me my date of birth. 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When did Christopher Columbus die?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8600" y="1447800"/>
            <a:ext cx="8534400" cy="114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dirty="0" smtClean="0"/>
              <a:t>Ask me for Christopher Columbus date of death. (verb = die) 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Was your grandmother </a:t>
            </a:r>
            <a:r>
              <a:rPr lang="en-US" sz="3200" dirty="0" err="1" smtClean="0">
                <a:solidFill>
                  <a:srgbClr val="C00000"/>
                </a:solidFill>
              </a:rPr>
              <a:t>peruvian</a:t>
            </a:r>
            <a:r>
              <a:rPr lang="en-US" sz="3200" dirty="0" smtClean="0">
                <a:solidFill>
                  <a:srgbClr val="C00000"/>
                </a:solidFill>
              </a:rPr>
              <a:t>?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129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My grandmother is dead. Ask me if she was Peruvian.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Was he a rock singer?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144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My favorite singer is dead. Ask me a question about him.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Why were you late for class?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Ask me why I was late for class. 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Where was your sister born?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Ask me where my sister was born.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Was your son a good student in school?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152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Ask me if my son was a good student in school.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When was your brother in Ica?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Ask me when my brother was in Ica.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3048000"/>
            <a:ext cx="76962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Can I borrow your cell phone?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" y="1524001"/>
            <a:ext cx="8153400" cy="1371600"/>
          </a:xfrm>
        </p:spPr>
        <p:txBody>
          <a:bodyPr>
            <a:normAutofit fontScale="92500"/>
          </a:bodyPr>
          <a:lstStyle/>
          <a:p>
            <a:r>
              <a:rPr lang="en-US" sz="3600" dirty="0" smtClean="0"/>
              <a:t>You need to make a phone call. Borrow a cell phone from your partner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When did you get married?</a:t>
            </a:r>
          </a:p>
          <a:p>
            <a:pPr>
              <a:buNone/>
            </a:pPr>
            <a:endParaRPr lang="en-US" sz="32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What year did you get married?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Ask me what year I got married.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Did you like your first job?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Ask me if I liked my first job.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28600" y="2743200"/>
            <a:ext cx="8915400" cy="3352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Who was your hero?</a:t>
            </a: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Were you a good student in school?</a:t>
            </a: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What was your favorite food?</a:t>
            </a:r>
          </a:p>
          <a:p>
            <a:pPr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What sports did you play when you were a child?</a:t>
            </a:r>
          </a:p>
          <a:p>
            <a:pPr>
              <a:buNone/>
            </a:pP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600" dirty="0" smtClean="0"/>
              <a:t>Ask me a question about my childhood.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Where did you buy your car?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Ask me where I bought my car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Did you have fun last night?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Ask me if I had fun last night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What did she look like?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3600" dirty="0" smtClean="0"/>
              <a:t>Ask me what my first girlfriend looked like.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3048000"/>
            <a:ext cx="8686800" cy="2819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Did you swim a lot?</a:t>
            </a:r>
          </a:p>
          <a:p>
            <a:pPr>
              <a:buNone/>
            </a:pPr>
            <a:endParaRPr lang="en-US" sz="32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Did you eat ice cream?</a:t>
            </a:r>
          </a:p>
          <a:p>
            <a:pPr>
              <a:buNone/>
            </a:pPr>
            <a:endParaRPr lang="en-US" sz="32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Did you have fun?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4800" y="1447800"/>
            <a:ext cx="8458200" cy="114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dirty="0" smtClean="0"/>
              <a:t>I went to the beach last weekend. Ask me about it..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3048000"/>
            <a:ext cx="8686800" cy="304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Why were you absent?</a:t>
            </a:r>
          </a:p>
          <a:p>
            <a:pPr>
              <a:buNone/>
            </a:pPr>
            <a:endParaRPr lang="en-US" sz="32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Were you sick?</a:t>
            </a:r>
          </a:p>
          <a:p>
            <a:pPr>
              <a:buNone/>
            </a:pPr>
            <a:endParaRPr lang="en-US" sz="32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Did you travel?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000" y="1447800"/>
            <a:ext cx="8382000" cy="114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dirty="0" smtClean="0"/>
              <a:t>I was absent from class for 3 days. Ask me about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Who did you study with yesterday?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447800"/>
            <a:ext cx="8153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Ask me who I studied with yesterday.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What did your grandfather do?</a:t>
            </a:r>
          </a:p>
          <a:p>
            <a:endParaRPr lang="en-US" sz="3200" dirty="0" smtClean="0">
              <a:solidFill>
                <a:srgbClr val="C00000"/>
              </a:solidFill>
            </a:endParaRPr>
          </a:p>
          <a:p>
            <a:r>
              <a:rPr lang="en-US" sz="3200" dirty="0" smtClean="0">
                <a:solidFill>
                  <a:srgbClr val="C00000"/>
                </a:solidFill>
              </a:rPr>
              <a:t>What did he do?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4800" y="1447800"/>
            <a:ext cx="8458200" cy="121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My grandfather is dead. Ask me about his job.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Can you lend me </a:t>
            </a:r>
            <a:r>
              <a:rPr lang="en-US" sz="3200" dirty="0" smtClean="0">
                <a:solidFill>
                  <a:srgbClr val="C00000"/>
                </a:solidFill>
              </a:rPr>
              <a:t>5 Soles</a:t>
            </a:r>
            <a:r>
              <a:rPr lang="en-US" sz="3200" dirty="0" smtClean="0">
                <a:solidFill>
                  <a:srgbClr val="C00000"/>
                </a:solidFill>
              </a:rPr>
              <a:t>?</a:t>
            </a:r>
            <a:endParaRPr lang="en-US" sz="3200" dirty="0" smtClean="0">
              <a:solidFill>
                <a:srgbClr val="C00000"/>
              </a:solidFill>
            </a:endParaRPr>
          </a:p>
          <a:p>
            <a:pPr marL="525780" indent="-457200">
              <a:buFont typeface="+mj-lt"/>
              <a:buAutoNum type="alphaLcParenR"/>
            </a:pP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" y="1524001"/>
            <a:ext cx="8153400" cy="1371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You need money. Ask me to lend you some. 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What do you like to do on the weekends?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" y="1524001"/>
            <a:ext cx="81534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Ask me what I like to do on weekends.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What kind of movie would you like to see?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" y="1524001"/>
            <a:ext cx="81534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Ask me what kind of movie I’d like to see. 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3048000"/>
            <a:ext cx="8686800" cy="243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Are you going to dance?</a:t>
            </a:r>
          </a:p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Who are you going to go with?</a:t>
            </a:r>
          </a:p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When is it going to be?</a:t>
            </a:r>
          </a:p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What are you going to wear?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" y="1524001"/>
            <a:ext cx="8153400" cy="1371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600" dirty="0" smtClean="0"/>
              <a:t>My prom dance is next month. Ask me about the clothes. (Use the “future tense”)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What are you going to do on your next vacation?</a:t>
            </a:r>
          </a:p>
          <a:p>
            <a:pPr>
              <a:buNone/>
            </a:pP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4800" y="1524000"/>
            <a:ext cx="8382000" cy="152399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600" dirty="0" smtClean="0"/>
              <a:t>You want to know about my plans for my next vacation. Ask me about them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3048000"/>
            <a:ext cx="8686800" cy="2819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Are you going to play soccer next weekend?</a:t>
            </a:r>
          </a:p>
          <a:p>
            <a:pPr>
              <a:buNone/>
            </a:pPr>
            <a:endParaRPr lang="en-US" sz="32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Are you going to play basketball next weekend?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" y="1524001"/>
            <a:ext cx="81534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Ask your brother about his sports activities next weekend.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3048000"/>
            <a:ext cx="86868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Do you like to visit museums?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" y="1524001"/>
            <a:ext cx="81534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Ask me if I like to visit museums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83</TotalTime>
  <Words>597</Words>
  <Application>Microsoft Office PowerPoint</Application>
  <PresentationFormat>On-screen Show (4:3)</PresentationFormat>
  <Paragraphs>80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Oriel</vt:lpstr>
      <vt:lpstr>Basic 07 - Review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Berts-pc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Lychee</cp:lastModifiedBy>
  <cp:revision>17</cp:revision>
  <dcterms:created xsi:type="dcterms:W3CDTF">2010-07-07T18:31:17Z</dcterms:created>
  <dcterms:modified xsi:type="dcterms:W3CDTF">2010-11-19T19:04:34Z</dcterms:modified>
</cp:coreProperties>
</file>