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72" r:id="rId11"/>
    <p:sldId id="275" r:id="rId12"/>
    <p:sldId id="297" r:id="rId13"/>
    <p:sldId id="293" r:id="rId14"/>
    <p:sldId id="295" r:id="rId15"/>
    <p:sldId id="294" r:id="rId16"/>
    <p:sldId id="296" r:id="rId17"/>
    <p:sldId id="276" r:id="rId18"/>
    <p:sldId id="277" r:id="rId19"/>
    <p:sldId id="29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A3D9-DDD6-4EAC-8D12-9640D168BC1B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A7B2-B07F-4038-B7F7-C3B3B8A1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CE48B-E522-43CF-821C-5E486B8FCE71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95627-8A2F-45C7-80CF-BD17674EA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53709-C9FC-4FA3-BCC5-60A0E33B50F3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EF5C-EAF1-4516-89F2-F53A115F3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EAC7-82AB-4367-A293-83A8334E583E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AE47F-0189-4D35-8BAB-C5105991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80AB-99F9-4B94-AE0A-B45188A7D7A2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F89AB-EACA-4703-A99E-686D1943F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29EF-1CB3-451F-83E7-E333F0B9B23B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D4F94-D5BA-415F-8E83-015F2D4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40A6-15E7-45E5-A1D2-7192CB98B1B7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8BFEC-9605-4B7C-B181-8B3EA406C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5E438-A608-4C2C-98CE-165B74C89DBD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1525-29B5-43DB-B477-87971661A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1078-C486-4F04-BC75-FE2667DD2312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0B613-E3D1-4D7A-AFAF-D0BA1A131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D67-56D0-4BF5-A758-FF86F74D16EC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CFCA8-FC86-48D3-89C1-832065E9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6BAF0-BCA5-456E-9C0D-95DA3DEFDEF4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7EF63-FEED-45A0-A2B7-AA6DDDE18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756B8B-0FAE-45BB-9D19-CB72CEEA933E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67FA2E-9355-40AC-B52C-FD679B61F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5" r:id="rId2"/>
    <p:sldLayoutId id="2147483804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5" r:id="rId9"/>
    <p:sldLayoutId id="2147483801" r:id="rId10"/>
    <p:sldLayoutId id="21474838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an-francisco-skyl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8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52400"/>
            <a:ext cx="5621074" cy="4267200"/>
          </a:xfrm>
        </p:spPr>
      </p:pic>
      <p:pic>
        <p:nvPicPr>
          <p:cNvPr id="5123" name="Picture 12" descr="austri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114800"/>
            <a:ext cx="345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interest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867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04800"/>
            <a:ext cx="8001000" cy="580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493712"/>
            <a:ext cx="8763000" cy="6135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609600"/>
            <a:ext cx="7761288" cy="5675313"/>
          </a:xfrm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3716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Buildings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810000" y="1752600"/>
            <a:ext cx="1981200" cy="30480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219700" y="2324100"/>
            <a:ext cx="1905000" cy="76200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876800" y="2209800"/>
            <a:ext cx="1371600" cy="45720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81000"/>
            <a:ext cx="8153400" cy="60150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2242317185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88174"/>
            <a:ext cx="5429250" cy="6540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Content Placeholder 6" descr="ton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57800" cy="38171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773236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owded-stre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"/>
            <a:ext cx="8001000" cy="6251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ombay-Ice-Creamery-San-Francisco-Ex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57600"/>
            <a:ext cx="2590800" cy="1943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Shops_47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62200"/>
            <a:ext cx="3533775" cy="29105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00800" y="228600"/>
            <a:ext cx="2525135" cy="3130465"/>
          </a:xfrm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362200" y="5638800"/>
            <a:ext cx="6400800" cy="954107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latin typeface="+mn-lt"/>
                <a:cs typeface="+mn-cs"/>
              </a:rPr>
              <a:t>Describe San Francisco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San Francisco is a ____________ city. There are __________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There is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___________.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Picture 5" descr="2053568609_06cad6c9c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76600"/>
            <a:ext cx="3276600" cy="2182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an-francisco-skyli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28600"/>
            <a:ext cx="5029200" cy="207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457200" y="54864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Stores / shops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219200" y="5257800"/>
            <a:ext cx="381000" cy="22860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nama-city-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378" y="0"/>
            <a:ext cx="9226378" cy="6858000"/>
          </a:xfrm>
        </p:spPr>
      </p:pic>
    </p:spTree>
    <p:extLst>
      <p:ext uri="{BB962C8B-B14F-4D97-AF65-F5344CB8AC3E}">
        <p14:creationId xmlns:p14="http://schemas.microsoft.com/office/powerpoint/2010/main" val="31439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403412"/>
            <a:ext cx="7874000" cy="5974976"/>
          </a:xfrm>
        </p:spPr>
      </p:pic>
    </p:spTree>
    <p:extLst>
      <p:ext uri="{BB962C8B-B14F-4D97-AF65-F5344CB8AC3E}">
        <p14:creationId xmlns:p14="http://schemas.microsoft.com/office/powerpoint/2010/main" val="36909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525" y="587043"/>
            <a:ext cx="7382549" cy="5683910"/>
          </a:xfrm>
        </p:spPr>
      </p:pic>
    </p:spTree>
    <p:extLst>
      <p:ext uri="{BB962C8B-B14F-4D97-AF65-F5344CB8AC3E}">
        <p14:creationId xmlns:p14="http://schemas.microsoft.com/office/powerpoint/2010/main" val="35234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599"/>
            <a:ext cx="8534400" cy="6400799"/>
          </a:xfrm>
        </p:spPr>
      </p:pic>
    </p:spTree>
    <p:extLst>
      <p:ext uri="{BB962C8B-B14F-4D97-AF65-F5344CB8AC3E}">
        <p14:creationId xmlns:p14="http://schemas.microsoft.com/office/powerpoint/2010/main" val="171613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505966"/>
            <a:ext cx="8534400" cy="5846064"/>
          </a:xfrm>
        </p:spPr>
      </p:pic>
    </p:spTree>
    <p:extLst>
      <p:ext uri="{BB962C8B-B14F-4D97-AF65-F5344CB8AC3E}">
        <p14:creationId xmlns:p14="http://schemas.microsoft.com/office/powerpoint/2010/main" val="6593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12691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4419600" cy="6400800"/>
          </a:xfrm>
        </p:spPr>
      </p:pic>
      <p:pic>
        <p:nvPicPr>
          <p:cNvPr id="5" name="Picture 4" descr="newssta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"/>
            <a:ext cx="4125913" cy="5257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090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PLACES IN MY NEIGHBORHOOD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24</Words>
  <Application>Microsoft Office PowerPoint</Application>
  <PresentationFormat>On-screen Show (4:3)</PresentationFormat>
  <Paragraphs>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PLACES IN MY NEIGHBORHOOD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40</cp:revision>
  <dcterms:created xsi:type="dcterms:W3CDTF">2010-05-12T17:58:59Z</dcterms:created>
  <dcterms:modified xsi:type="dcterms:W3CDTF">2014-03-04T18:02:17Z</dcterms:modified>
</cp:coreProperties>
</file>