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98" r:id="rId2"/>
    <p:sldId id="299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9" r:id="rId11"/>
    <p:sldId id="310" r:id="rId12"/>
    <p:sldId id="31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737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0EA3D9-DDD6-4EAC-8D12-9640D168BC1B}" type="datetimeFigureOut">
              <a:rPr lang="en-US" smtClean="0"/>
              <a:pPr>
                <a:defRPr/>
              </a:pPr>
              <a:t>3/6/2014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EB8A7B2-B07F-4038-B7F7-C3B3B8A1E7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4CE48B-E522-43CF-821C-5E486B8FCE71}" type="datetimeFigureOut">
              <a:rPr lang="en-US" smtClean="0"/>
              <a:pPr>
                <a:defRPr/>
              </a:pPr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95627-8A2F-45C7-80CF-BD17674EA9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CAAAEF5C-EAF1-4516-89F2-F53A115F3F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653709-C9FC-4FA3-BCC5-60A0E33B50F3}" type="datetimeFigureOut">
              <a:rPr lang="en-US" smtClean="0"/>
              <a:pPr>
                <a:defRPr/>
              </a:pPr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BDEAC7-82AB-4367-A293-83A8334E583E}" type="datetimeFigureOut">
              <a:rPr lang="en-US" smtClean="0"/>
              <a:pPr>
                <a:defRPr/>
              </a:pPr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73BAE47F-0189-4D35-8BAB-C510599130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BB80AB-99F9-4B94-AE0A-B45188A7D7A2}" type="datetimeFigureOut">
              <a:rPr lang="en-US" smtClean="0"/>
              <a:pPr>
                <a:defRPr/>
              </a:pPr>
              <a:t>3/6/2014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37F89AB-EACA-4703-A99E-686D1943F8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fld id="{DAAC29EF-1CB3-451F-83E7-E333F0B9B23B}" type="datetimeFigureOut">
              <a:rPr lang="en-US" smtClean="0"/>
              <a:pPr>
                <a:defRPr/>
              </a:pPr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7D4F94-D5BA-415F-8E83-015F2D4651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840A6-15E7-45E5-A1D2-7192CB98B1B7}" type="datetimeFigureOut">
              <a:rPr lang="en-US" smtClean="0"/>
              <a:pPr>
                <a:defRPr/>
              </a:pPr>
              <a:t>3/6/2014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9C8BFEC-9605-4B7C-B181-8B3EA406CD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C5E438-A608-4C2C-98CE-165B74C89DBD}" type="datetimeFigureOut">
              <a:rPr lang="en-US" smtClean="0"/>
              <a:pPr>
                <a:defRPr/>
              </a:pPr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A6811525-29B5-43DB-B477-87971661A8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BA1078-C486-4F04-BC75-FE2667DD2312}" type="datetimeFigureOut">
              <a:rPr lang="en-US" smtClean="0"/>
              <a:pPr>
                <a:defRPr/>
              </a:pPr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90B613-E3D1-4D7A-AFAF-D0BA1A1311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E6CFCA8-FC86-48D3-89C1-832065E96C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C59D67-56D0-4BF5-A758-FF86F74D16EC}" type="datetimeFigureOut">
              <a:rPr lang="en-US" smtClean="0"/>
              <a:pPr>
                <a:defRPr/>
              </a:pPr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A4A7EF63-FEED-45A0-A2B7-AA6DDDE18E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fld id="{7786BAF0-BCA5-456E-9C0D-95DA3DEFDEF4}" type="datetimeFigureOut">
              <a:rPr lang="en-US" smtClean="0"/>
              <a:pPr>
                <a:defRPr/>
              </a:pPr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756B8B-0FAE-45BB-9D19-CB72CEEA933E}" type="datetimeFigureOut">
              <a:rPr lang="en-US" smtClean="0"/>
              <a:pPr>
                <a:defRPr/>
              </a:pPr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3467FA2E-9355-40AC-B52C-FD679B61F5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Golden </a:t>
            </a:r>
            <a:r>
              <a:rPr lang="es-PE" dirty="0" err="1" smtClean="0"/>
              <a:t>Gate</a:t>
            </a:r>
            <a:r>
              <a:rPr lang="es-PE" dirty="0" smtClean="0"/>
              <a:t> Bridge</a:t>
            </a:r>
            <a:endParaRPr lang="en-US" dirty="0"/>
          </a:p>
        </p:txBody>
      </p:sp>
      <p:pic>
        <p:nvPicPr>
          <p:cNvPr id="1026" name="Picture 2" descr="http://www.hdwallpapers.in/walls/san_francisco_bridge_night_lights-w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8915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58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Two</a:t>
            </a:r>
            <a:r>
              <a:rPr lang="es-PE" dirty="0" smtClean="0"/>
              <a:t> </a:t>
            </a:r>
            <a:r>
              <a:rPr lang="es-PE" dirty="0" err="1" smtClean="0"/>
              <a:t>Cities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osta-rica-fishing.info/webcam/day/san-jose-day-lg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5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5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upload.wikimedia.org/wikipedia/commons/e/e1/1_hongkong_panorama_victoria_peak_20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81000"/>
            <a:ext cx="8473233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38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anama-city-1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82378" y="0"/>
            <a:ext cx="9226378" cy="6858000"/>
          </a:xfrm>
        </p:spPr>
      </p:pic>
    </p:spTree>
    <p:extLst>
      <p:ext uri="{BB962C8B-B14F-4D97-AF65-F5344CB8AC3E}">
        <p14:creationId xmlns:p14="http://schemas.microsoft.com/office/powerpoint/2010/main" val="314390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ySPOt_big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838200" y="381000"/>
            <a:ext cx="7381875" cy="5683250"/>
          </a:xfrm>
        </p:spPr>
      </p:pic>
    </p:spTree>
    <p:extLst>
      <p:ext uri="{BB962C8B-B14F-4D97-AF65-F5344CB8AC3E}">
        <p14:creationId xmlns:p14="http://schemas.microsoft.com/office/powerpoint/2010/main" val="352345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ySPOt_big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304800" y="228600"/>
            <a:ext cx="8534400" cy="6400800"/>
          </a:xfrm>
        </p:spPr>
      </p:pic>
    </p:spTree>
    <p:extLst>
      <p:ext uri="{BB962C8B-B14F-4D97-AF65-F5344CB8AC3E}">
        <p14:creationId xmlns:p14="http://schemas.microsoft.com/office/powerpoint/2010/main" val="171613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ySPOt_big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304800" y="381000"/>
            <a:ext cx="8534400" cy="5845175"/>
          </a:xfrm>
        </p:spPr>
      </p:pic>
    </p:spTree>
    <p:extLst>
      <p:ext uri="{BB962C8B-B14F-4D97-AF65-F5344CB8AC3E}">
        <p14:creationId xmlns:p14="http://schemas.microsoft.com/office/powerpoint/2010/main" val="65930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ySPOt_big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304800" y="228600"/>
            <a:ext cx="8534400" cy="6400800"/>
          </a:xfrm>
        </p:spPr>
      </p:pic>
    </p:spTree>
    <p:extLst>
      <p:ext uri="{BB962C8B-B14F-4D97-AF65-F5344CB8AC3E}">
        <p14:creationId xmlns:p14="http://schemas.microsoft.com/office/powerpoint/2010/main" val="126916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worldalldetails.com/article_image/public_transportation_tourism_0695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77724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0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 descr="ton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9082"/>
            <a:ext cx="78486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7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owded-stre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"/>
            <a:ext cx="8001000" cy="62517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5530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298</TotalTime>
  <Words>5</Words>
  <Application>Microsoft Office PowerPoint</Application>
  <PresentationFormat>On-screen Show (4:3)</PresentationFormat>
  <Paragraphs>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Golden Gate Bridge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Cities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44</cp:revision>
  <dcterms:created xsi:type="dcterms:W3CDTF">2010-05-12T17:58:59Z</dcterms:created>
  <dcterms:modified xsi:type="dcterms:W3CDTF">2014-03-06T17:35:52Z</dcterms:modified>
</cp:coreProperties>
</file>