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52" r:id="rId2"/>
    <p:sldId id="37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>
      <p:cViewPr varScale="1">
        <p:scale>
          <a:sx n="111" d="100"/>
          <a:sy n="111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3BB4D5-B5F1-42EB-9443-B1170F52EC8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Where is the … ?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8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681</TotalTime>
  <Words>5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Where is the … ?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92</cp:revision>
  <dcterms:created xsi:type="dcterms:W3CDTF">2010-07-02T05:15:12Z</dcterms:created>
  <dcterms:modified xsi:type="dcterms:W3CDTF">2014-03-04T18:08:16Z</dcterms:modified>
</cp:coreProperties>
</file>