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73BB4D5-B5F1-42EB-9443-B1170F52EC87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BB4D5-B5F1-42EB-9443-B1170F52EC87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73BB4D5-B5F1-42EB-9443-B1170F52EC87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73BB4D5-B5F1-42EB-9443-B1170F52EC87}" type="datetimeFigureOut">
              <a:rPr lang="en-US" smtClean="0"/>
              <a:pPr/>
              <a:t>11/16/2013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0EB6420-DDB8-4542-8042-D30771880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5051425" cy="762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Yes/No Questions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4663272" y="1415333"/>
            <a:ext cx="13446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9647B9"/>
                </a:solidFill>
              </a:rPr>
              <a:t>there </a:t>
            </a:r>
            <a:endParaRPr lang="en-GB" sz="3200" b="1" dirty="0">
              <a:solidFill>
                <a:srgbClr val="9647B9"/>
              </a:solidFill>
            </a:endParaRP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5882472" y="1412385"/>
            <a:ext cx="882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 b="1" dirty="0" smtClean="0"/>
              <a:t>are</a:t>
            </a:r>
            <a:endParaRPr lang="en-GB" sz="3200" b="1" dirty="0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6758001" y="1407048"/>
            <a:ext cx="16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9647B9"/>
                </a:solidFill>
              </a:rPr>
              <a:t>there</a:t>
            </a:r>
            <a:endParaRPr lang="en-GB" sz="3200" b="1" dirty="0">
              <a:solidFill>
                <a:srgbClr val="9647B9"/>
              </a:solidFill>
            </a:endParaRP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8037318" y="1357946"/>
            <a:ext cx="46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600" b="1" dirty="0">
                <a:solidFill>
                  <a:srgbClr val="FF0066"/>
                </a:solidFill>
              </a:rPr>
              <a:t>?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92921" y="2075267"/>
            <a:ext cx="372667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200" b="1" dirty="0" smtClean="0"/>
              <a:t>There are </a:t>
            </a:r>
            <a:r>
              <a:rPr lang="en-GB" sz="3200" b="1" i="1" dirty="0" smtClean="0">
                <a:solidFill>
                  <a:srgbClr val="0070C0"/>
                </a:solidFill>
              </a:rPr>
              <a:t>a lot.</a:t>
            </a:r>
          </a:p>
          <a:p>
            <a:r>
              <a:rPr lang="en-GB" sz="3200" b="1" dirty="0" smtClean="0"/>
              <a:t>There are </a:t>
            </a:r>
            <a:r>
              <a:rPr lang="en-GB" sz="3200" b="1" i="1" dirty="0" smtClean="0">
                <a:solidFill>
                  <a:srgbClr val="0070C0"/>
                </a:solidFill>
              </a:rPr>
              <a:t>some</a:t>
            </a:r>
            <a:r>
              <a:rPr lang="en-GB" sz="3200" b="1" dirty="0" smtClean="0"/>
              <a:t>.</a:t>
            </a:r>
          </a:p>
          <a:p>
            <a:r>
              <a:rPr lang="en-GB" sz="3200" b="1" dirty="0" smtClean="0"/>
              <a:t>There are </a:t>
            </a:r>
            <a:r>
              <a:rPr lang="en-GB" sz="3200" b="1" i="1" dirty="0" smtClean="0">
                <a:solidFill>
                  <a:srgbClr val="0070C0"/>
                </a:solidFill>
              </a:rPr>
              <a:t>three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59521" y="1392415"/>
            <a:ext cx="52419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200" b="1" dirty="0" smtClean="0"/>
              <a:t>How many museums</a:t>
            </a:r>
            <a:endParaRPr lang="en-GB" sz="3200" b="1" dirty="0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16721" y="3827867"/>
            <a:ext cx="448867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200" b="1" dirty="0" smtClean="0"/>
              <a:t>There are</a:t>
            </a:r>
            <a:r>
              <a:rPr lang="en-GB" sz="3200" b="1" dirty="0" smtClean="0">
                <a:solidFill>
                  <a:srgbClr val="FF0000"/>
                </a:solidFill>
              </a:rPr>
              <a:t>n’t many</a:t>
            </a:r>
          </a:p>
          <a:p>
            <a:r>
              <a:rPr lang="en-GB" sz="3200" b="1" dirty="0" smtClean="0"/>
              <a:t>There are</a:t>
            </a:r>
            <a:r>
              <a:rPr lang="en-GB" sz="3200" b="1" dirty="0" smtClean="0">
                <a:solidFill>
                  <a:srgbClr val="FF0000"/>
                </a:solidFill>
              </a:rPr>
              <a:t>n’t any</a:t>
            </a:r>
          </a:p>
          <a:p>
            <a:r>
              <a:rPr lang="en-GB" sz="3200" b="1" dirty="0" smtClean="0"/>
              <a:t>There are </a:t>
            </a:r>
            <a:r>
              <a:rPr lang="en-GB" sz="3200" b="1" dirty="0" smtClean="0">
                <a:solidFill>
                  <a:srgbClr val="0070C0"/>
                </a:solidFill>
              </a:rPr>
              <a:t>none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12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7" grpId="0"/>
      <p:bldP spid="11277" grpId="1"/>
      <p:bldP spid="11277" grpId="2"/>
      <p:bldP spid="11278" grpId="0"/>
      <p:bldP spid="11280" grpId="0"/>
      <p:bldP spid="11281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5051425" cy="762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Yes/No Questions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4444" y="1382713"/>
            <a:ext cx="12971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b="1" dirty="0" smtClean="0"/>
              <a:t>There </a:t>
            </a:r>
            <a:endParaRPr lang="en-GB" sz="3200" b="1" dirty="0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529948" y="1373187"/>
            <a:ext cx="4619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b="1" dirty="0" smtClean="0"/>
              <a:t>is</a:t>
            </a:r>
            <a:endParaRPr lang="en-GB" sz="3200" b="1" dirty="0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183143" y="1382712"/>
            <a:ext cx="178446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b="1" dirty="0" smtClean="0"/>
              <a:t>pollution</a:t>
            </a:r>
            <a:endParaRPr lang="en-GB" sz="3200" b="1" dirty="0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030618" y="1382712"/>
            <a:ext cx="11336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b="1" dirty="0" smtClean="0">
                <a:solidFill>
                  <a:srgbClr val="FF0066"/>
                </a:solidFill>
              </a:rPr>
              <a:t>there</a:t>
            </a:r>
            <a:endParaRPr lang="en-GB" sz="3200" b="1" dirty="0">
              <a:solidFill>
                <a:srgbClr val="FF0066"/>
              </a:solidFill>
            </a:endParaRP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002418" y="1306512"/>
            <a:ext cx="4937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4000" b="1">
                <a:solidFill>
                  <a:srgbClr val="9647B9"/>
                </a:solidFill>
              </a:rPr>
              <a:t>?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152400" y="3657600"/>
            <a:ext cx="17059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9647B9"/>
                </a:solidFill>
              </a:rPr>
              <a:t>There </a:t>
            </a:r>
            <a:endParaRPr lang="en-GB" sz="3200" b="1" dirty="0">
              <a:solidFill>
                <a:srgbClr val="9647B9"/>
              </a:solidFill>
            </a:endParaRP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1514032" y="3657599"/>
            <a:ext cx="111982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200" b="1" dirty="0" smtClean="0"/>
              <a:t>are</a:t>
            </a:r>
            <a:endParaRPr lang="en-GB" sz="3200" b="1" dirty="0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3657600" y="3674691"/>
            <a:ext cx="146267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200" b="1" dirty="0" smtClean="0"/>
              <a:t>parks</a:t>
            </a:r>
            <a:endParaRPr lang="en-GB" sz="3200" b="1" dirty="0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2369583" y="3657600"/>
            <a:ext cx="14400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9647B9"/>
                </a:solidFill>
              </a:rPr>
              <a:t>there</a:t>
            </a:r>
            <a:endParaRPr lang="en-GB" sz="3200" b="1" dirty="0">
              <a:solidFill>
                <a:srgbClr val="9647B9"/>
              </a:solidFill>
            </a:endParaRP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5008946" y="3581399"/>
            <a:ext cx="5881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600" b="1">
                <a:solidFill>
                  <a:srgbClr val="FF0066"/>
                </a:solidFill>
              </a:rPr>
              <a:t>?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04800" y="1935705"/>
            <a:ext cx="510641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200" b="1" dirty="0" smtClean="0"/>
              <a:t>Yes, there is </a:t>
            </a:r>
            <a:r>
              <a:rPr lang="en-GB" sz="3200" b="1" dirty="0" smtClean="0">
                <a:solidFill>
                  <a:srgbClr val="0070C0"/>
                </a:solidFill>
              </a:rPr>
              <a:t>a lot</a:t>
            </a:r>
            <a:r>
              <a:rPr lang="en-GB" sz="3200" b="1" dirty="0" smtClean="0"/>
              <a:t>.</a:t>
            </a:r>
          </a:p>
          <a:p>
            <a:r>
              <a:rPr lang="en-GB" sz="3200" b="1" dirty="0" smtClean="0"/>
              <a:t>Yes, there is </a:t>
            </a:r>
            <a:r>
              <a:rPr lang="en-GB" sz="3200" b="1" dirty="0" smtClean="0">
                <a:solidFill>
                  <a:srgbClr val="0070C0"/>
                </a:solidFill>
              </a:rPr>
              <a:t>some</a:t>
            </a:r>
            <a:r>
              <a:rPr lang="en-GB" sz="3200" b="1" dirty="0" smtClean="0"/>
              <a:t>.</a:t>
            </a:r>
          </a:p>
          <a:p>
            <a:r>
              <a:rPr lang="en-GB" sz="3200" b="1" dirty="0" smtClean="0"/>
              <a:t>Yes, there is </a:t>
            </a:r>
            <a:r>
              <a:rPr lang="en-GB" sz="3200" b="1" dirty="0" smtClean="0">
                <a:solidFill>
                  <a:srgbClr val="0070C0"/>
                </a:solidFill>
              </a:rPr>
              <a:t>a little</a:t>
            </a:r>
            <a:r>
              <a:rPr lang="en-GB" sz="3200" b="1" dirty="0" smtClean="0"/>
              <a:t>.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772494" y="1952532"/>
            <a:ext cx="414290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200" b="1" dirty="0" smtClean="0"/>
              <a:t>No, there is</a:t>
            </a:r>
            <a:r>
              <a:rPr lang="en-GB" sz="3200" b="1" dirty="0" smtClean="0">
                <a:solidFill>
                  <a:srgbClr val="FF0000"/>
                </a:solidFill>
              </a:rPr>
              <a:t>n’t any</a:t>
            </a:r>
            <a:r>
              <a:rPr lang="en-GB" sz="3200" b="1" dirty="0" smtClean="0"/>
              <a:t>.</a:t>
            </a:r>
          </a:p>
          <a:p>
            <a:r>
              <a:rPr lang="en-GB" sz="3200" b="1" dirty="0" smtClean="0"/>
              <a:t>No, there is none.</a:t>
            </a:r>
            <a:endParaRPr lang="en-GB" sz="3200" b="1" dirty="0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90490" y="4114800"/>
            <a:ext cx="4777116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200" b="1" dirty="0" smtClean="0"/>
              <a:t>Yes, there is </a:t>
            </a:r>
            <a:r>
              <a:rPr lang="en-GB" sz="3200" b="1" dirty="0" smtClean="0">
                <a:solidFill>
                  <a:srgbClr val="0070C0"/>
                </a:solidFill>
              </a:rPr>
              <a:t>one</a:t>
            </a:r>
            <a:r>
              <a:rPr lang="en-GB" sz="3200" b="1" dirty="0" smtClean="0"/>
              <a:t>.</a:t>
            </a:r>
          </a:p>
          <a:p>
            <a:r>
              <a:rPr lang="en-GB" sz="3200" b="1" dirty="0" smtClean="0"/>
              <a:t>Yes, there are </a:t>
            </a:r>
            <a:r>
              <a:rPr lang="en-GB" sz="3200" b="1" dirty="0" smtClean="0">
                <a:solidFill>
                  <a:srgbClr val="0070C0"/>
                </a:solidFill>
              </a:rPr>
              <a:t>a lot</a:t>
            </a:r>
            <a:r>
              <a:rPr lang="en-GB" sz="3200" b="1" dirty="0" smtClean="0"/>
              <a:t>.</a:t>
            </a:r>
          </a:p>
          <a:p>
            <a:r>
              <a:rPr lang="en-GB" sz="3200" b="1" dirty="0" smtClean="0"/>
              <a:t>Yes, there are </a:t>
            </a:r>
            <a:r>
              <a:rPr lang="en-GB" sz="3200" b="1" dirty="0" smtClean="0">
                <a:solidFill>
                  <a:srgbClr val="0070C0"/>
                </a:solidFill>
              </a:rPr>
              <a:t>some</a:t>
            </a:r>
            <a:r>
              <a:rPr lang="en-GB" sz="3200" b="1" dirty="0" smtClean="0"/>
              <a:t>.</a:t>
            </a:r>
          </a:p>
          <a:p>
            <a:r>
              <a:rPr lang="en-GB" sz="3200" b="1" dirty="0" smtClean="0"/>
              <a:t>Yes, there are </a:t>
            </a:r>
            <a:r>
              <a:rPr lang="en-GB" sz="3200" b="1" dirty="0" smtClean="0">
                <a:solidFill>
                  <a:srgbClr val="0070C0"/>
                </a:solidFill>
              </a:rPr>
              <a:t>four</a:t>
            </a:r>
            <a:r>
              <a:rPr lang="en-GB" sz="3200" b="1" dirty="0" smtClean="0"/>
              <a:t>.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4572000" y="4242374"/>
            <a:ext cx="4648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3200" b="1" dirty="0" smtClean="0"/>
              <a:t>No, there are</a:t>
            </a:r>
            <a:r>
              <a:rPr lang="en-GB" sz="3200" b="1" dirty="0" smtClean="0">
                <a:solidFill>
                  <a:srgbClr val="FF0000"/>
                </a:solidFill>
              </a:rPr>
              <a:t>n’t any.</a:t>
            </a:r>
          </a:p>
          <a:p>
            <a:r>
              <a:rPr lang="en-GB" sz="3200" b="1" dirty="0" smtClean="0"/>
              <a:t>No, there are none.</a:t>
            </a:r>
            <a:endParaRPr lang="en-GB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000" fill="hold"/>
                                        <p:tgtEl>
                                          <p:spTgt spid="112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  <p:bldP spid="11272" grpId="1"/>
      <p:bldP spid="11272" grpId="2"/>
      <p:bldP spid="11273" grpId="0"/>
      <p:bldP spid="11274" grpId="0"/>
      <p:bldP spid="11275" grpId="0"/>
      <p:bldP spid="11277" grpId="0"/>
      <p:bldP spid="11277" grpId="1"/>
      <p:bldP spid="11277" grpId="2"/>
      <p:bldP spid="11278" grpId="0"/>
      <p:bldP spid="11279" grpId="0"/>
      <p:bldP spid="11280" grpId="0"/>
      <p:bldP spid="11281" grpId="0"/>
      <p:bldP spid="13" grpId="0"/>
      <p:bldP spid="15" grpId="0"/>
      <p:bldP spid="16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59</TotalTime>
  <Words>111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Civic</vt:lpstr>
      <vt:lpstr>PowerPoint Presentation</vt:lpstr>
      <vt:lpstr>Yes/No Questions</vt:lpstr>
      <vt:lpstr>Yes/No Questions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Lychee</dc:creator>
  <cp:lastModifiedBy>Koshka</cp:lastModifiedBy>
  <cp:revision>10</cp:revision>
  <dcterms:created xsi:type="dcterms:W3CDTF">2010-07-02T05:15:12Z</dcterms:created>
  <dcterms:modified xsi:type="dcterms:W3CDTF">2013-11-16T06:55:16Z</dcterms:modified>
</cp:coreProperties>
</file>