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132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883FF0-94EC-4294-94EA-85B8281624FF}" type="slidenum">
              <a:rPr lang="en-US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2759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294C5B-7857-4C0F-9F76-F535CE4FD665}" type="slidenum">
              <a:rPr lang="en-US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078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9E85C1-ECCD-43E0-8618-EE88E05337F6}" type="slidenum">
              <a:rPr lang="en-US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7577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0FE18C-A4BF-4593-8E24-6833D7B00462}" type="slidenum">
              <a:rPr lang="en-US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829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5056F7-9C03-4558-835A-B6E719AE6EE2}" type="slidenum">
              <a:rPr lang="en-US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779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86490C-9110-4EEF-91F2-FCC27B78251C}" type="slidenum">
              <a:rPr lang="en-US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0000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409FCC-52DC-4D93-8C83-79303EC04E03}" type="slidenum">
              <a:rPr lang="en-US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9368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DB6A33-D6A9-4972-8C41-67AE80DBD42C}" type="slidenum">
              <a:rPr lang="en-US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739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AC806F-AC99-4D1F-9965-5D6F4837DFC2}" type="slidenum">
              <a:rPr lang="en-US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0560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BFB86C-FDB5-4F19-8321-2F6375237E63}" type="slidenum">
              <a:rPr lang="en-US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7216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D4F6C2-0921-4F5B-9E82-25233031F0A1}" type="slidenum">
              <a:rPr lang="en-US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9682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fld id="{CC4C326A-599C-4385-AF69-464E9A262C54}" type="slidenum">
              <a:rPr lang="en-US" altLang="en-US"/>
              <a:pPr/>
              <a:t>‹Nº›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528638"/>
            <a:ext cx="8191500" cy="580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5029200" y="6324600"/>
            <a:ext cx="3505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Copyright © 2005 – 2006 MES-English.com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511175"/>
            <a:ext cx="8208962" cy="583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Text Box 5"/>
          <p:cNvSpPr txBox="1">
            <a:spLocks noChangeArrowheads="1"/>
          </p:cNvSpPr>
          <p:nvPr/>
        </p:nvSpPr>
        <p:spPr bwMode="auto">
          <a:xfrm>
            <a:off x="5029200" y="838200"/>
            <a:ext cx="37338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400">
                <a:solidFill>
                  <a:srgbClr val="FF0000"/>
                </a:solidFill>
              </a:rPr>
              <a:t>At the museum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504825"/>
            <a:ext cx="8202612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4114800" y="1143000"/>
            <a:ext cx="4038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400">
                <a:solidFill>
                  <a:srgbClr val="FF0000"/>
                </a:solidFill>
              </a:rPr>
              <a:t>In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88" y="504825"/>
            <a:ext cx="8189912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990600" y="1371600"/>
            <a:ext cx="25146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400">
                <a:solidFill>
                  <a:srgbClr val="FF0000"/>
                </a:solidFill>
              </a:rPr>
              <a:t>At the zoo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228600"/>
            <a:ext cx="8204200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Text Box 5"/>
          <p:cNvSpPr txBox="1">
            <a:spLocks noChangeArrowheads="1"/>
          </p:cNvSpPr>
          <p:nvPr/>
        </p:nvSpPr>
        <p:spPr bwMode="auto">
          <a:xfrm>
            <a:off x="838200" y="5867400"/>
            <a:ext cx="7467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400">
                <a:solidFill>
                  <a:srgbClr val="FF0000"/>
                </a:solidFill>
              </a:rPr>
              <a:t>At the train station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88" y="504825"/>
            <a:ext cx="8189912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ext Box 5"/>
          <p:cNvSpPr txBox="1">
            <a:spLocks noChangeArrowheads="1"/>
          </p:cNvSpPr>
          <p:nvPr/>
        </p:nvSpPr>
        <p:spPr bwMode="auto">
          <a:xfrm>
            <a:off x="838200" y="4572000"/>
            <a:ext cx="24384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400">
                <a:solidFill>
                  <a:srgbClr val="FF0000"/>
                </a:solidFill>
              </a:rPr>
              <a:t>At the Airport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228600"/>
            <a:ext cx="8204200" cy="583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609600" y="5943600"/>
            <a:ext cx="8001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400">
                <a:solidFill>
                  <a:srgbClr val="FF0000"/>
                </a:solidFill>
              </a:rPr>
              <a:t>At the library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88" y="504825"/>
            <a:ext cx="8189912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 Box 5"/>
          <p:cNvSpPr txBox="1">
            <a:spLocks noChangeArrowheads="1"/>
          </p:cNvSpPr>
          <p:nvPr/>
        </p:nvSpPr>
        <p:spPr bwMode="auto">
          <a:xfrm>
            <a:off x="914400" y="5334000"/>
            <a:ext cx="7391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400">
                <a:solidFill>
                  <a:srgbClr val="FF0000"/>
                </a:solidFill>
              </a:rPr>
              <a:t>At the supermarket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28600"/>
            <a:ext cx="8166100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609600" y="5935663"/>
            <a:ext cx="8001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400">
                <a:solidFill>
                  <a:srgbClr val="FF0000"/>
                </a:solidFill>
              </a:rPr>
              <a:t>At the police station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504825"/>
            <a:ext cx="8178800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3886200" y="1143000"/>
            <a:ext cx="4343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400">
                <a:solidFill>
                  <a:srgbClr val="FF0000"/>
                </a:solidFill>
              </a:rPr>
              <a:t>At the bus stop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" y="228600"/>
            <a:ext cx="8177213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ext Box 5"/>
          <p:cNvSpPr txBox="1">
            <a:spLocks noChangeArrowheads="1"/>
          </p:cNvSpPr>
          <p:nvPr/>
        </p:nvSpPr>
        <p:spPr bwMode="auto">
          <a:xfrm>
            <a:off x="685800" y="5943600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400">
                <a:solidFill>
                  <a:srgbClr val="FF0000"/>
                </a:solidFill>
              </a:rPr>
              <a:t>At the fire station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88" y="504825"/>
            <a:ext cx="8189912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914400" y="4419600"/>
            <a:ext cx="27432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400">
                <a:solidFill>
                  <a:srgbClr val="FF0000"/>
                </a:solidFill>
              </a:rPr>
              <a:t>At the hospital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88" y="504825"/>
            <a:ext cx="8204200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ext Box 5"/>
          <p:cNvSpPr txBox="1">
            <a:spLocks noChangeArrowheads="1"/>
          </p:cNvSpPr>
          <p:nvPr/>
        </p:nvSpPr>
        <p:spPr bwMode="auto">
          <a:xfrm>
            <a:off x="6324600" y="914400"/>
            <a:ext cx="19812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400">
                <a:solidFill>
                  <a:srgbClr val="FF0000"/>
                </a:solidFill>
              </a:rPr>
              <a:t>At the park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" y="228600"/>
            <a:ext cx="8177213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609600" y="5943600"/>
            <a:ext cx="8001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400">
                <a:solidFill>
                  <a:srgbClr val="FF0000"/>
                </a:solidFill>
              </a:rPr>
              <a:t>At the amusement park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49</Words>
  <Application>Microsoft Office PowerPoint</Application>
  <PresentationFormat>Presentación en pantalla (4:3)</PresentationFormat>
  <Paragraphs>14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Comic Sans MS</vt:lpstr>
      <vt:lpstr>Arial</vt:lpstr>
      <vt:lpstr>Calibri</vt:lpstr>
      <vt:lpstr>Default Design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Chris Quevedo</cp:lastModifiedBy>
  <cp:revision>6</cp:revision>
  <dcterms:created xsi:type="dcterms:W3CDTF">2006-09-12T16:12:03Z</dcterms:created>
  <dcterms:modified xsi:type="dcterms:W3CDTF">2015-08-30T02:06:18Z</dcterms:modified>
</cp:coreProperties>
</file>