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3" r:id="rId15"/>
    <p:sldId id="274" r:id="rId16"/>
    <p:sldId id="272" r:id="rId17"/>
    <p:sldId id="27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rgbClr val="FF0000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3640E-245D-47A5-AD5F-0491ABDF86E6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39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FE23B7-F472-4FC3-A2BF-4ED8B7FA875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14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3052E-3FFB-459A-9A5E-C7044C62EAAB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80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3A44F-EA8A-48FA-ADD1-7B27090B8CAC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87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425C4-F2BA-407C-AFC6-6E60BFF7077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3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A68DB-B5F2-49EB-BA42-CCD822ACA3DB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5FA18-6226-483E-9897-370DDB85E95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81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D4053-D651-465A-B48C-EBE077986ED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21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CDF34-7847-4246-AF50-A30F475437E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BFDE5-BF8F-4F93-8622-B3E0E2D2F57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82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4EB8-81B8-4175-8AB2-66DA58C8E6C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04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8C3D9D74-9EB1-4E2F-AAE0-5EFC68EB6F97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the city</a:t>
            </a:r>
          </a:p>
        </p:txBody>
      </p:sp>
      <p:pic>
        <p:nvPicPr>
          <p:cNvPr id="205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4813"/>
            <a:ext cx="8142288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jail</a:t>
            </a:r>
          </a:p>
        </p:txBody>
      </p:sp>
      <p:pic>
        <p:nvPicPr>
          <p:cNvPr id="1126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4813"/>
            <a:ext cx="8120062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an arcade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4813"/>
            <a:ext cx="8118475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hair salon</a:t>
            </a:r>
          </a:p>
        </p:txBody>
      </p:sp>
      <p:pic>
        <p:nvPicPr>
          <p:cNvPr id="1331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4813"/>
            <a:ext cx="8142288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clothing store</a:t>
            </a:r>
          </a:p>
        </p:txBody>
      </p:sp>
      <p:pic>
        <p:nvPicPr>
          <p:cNvPr id="1433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4813"/>
            <a:ext cx="8120062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travel agency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04813"/>
            <a:ext cx="8131175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fast-food restaurant</a:t>
            </a:r>
          </a:p>
        </p:txBody>
      </p:sp>
      <p:pic>
        <p:nvPicPr>
          <p:cNvPr id="1638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4813"/>
            <a:ext cx="8142288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pharmacy</a:t>
            </a:r>
          </a:p>
        </p:txBody>
      </p:sp>
      <p:pic>
        <p:nvPicPr>
          <p:cNvPr id="174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4813"/>
            <a:ext cx="8142288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the dump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04813"/>
            <a:ext cx="8108950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the suburbs</a:t>
            </a:r>
          </a:p>
        </p:txBody>
      </p:sp>
      <p:pic>
        <p:nvPicPr>
          <p:cNvPr id="307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4813"/>
            <a:ext cx="8120062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the country</a:t>
            </a:r>
          </a:p>
        </p:txBody>
      </p:sp>
      <p:pic>
        <p:nvPicPr>
          <p:cNvPr id="409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4813"/>
            <a:ext cx="8120062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post office</a:t>
            </a:r>
          </a:p>
        </p:txBody>
      </p:sp>
      <p:pic>
        <p:nvPicPr>
          <p:cNvPr id="512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4813"/>
            <a:ext cx="8120062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the movies</a:t>
            </a:r>
          </a:p>
        </p:txBody>
      </p:sp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404813"/>
            <a:ext cx="8108950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coffee shop</a:t>
            </a:r>
          </a:p>
        </p:txBody>
      </p:sp>
      <p:pic>
        <p:nvPicPr>
          <p:cNvPr id="717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404813"/>
            <a:ext cx="8120062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bank</a:t>
            </a:r>
          </a:p>
        </p:txBody>
      </p:sp>
      <p:pic>
        <p:nvPicPr>
          <p:cNvPr id="819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118475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 garage</a:t>
            </a:r>
          </a:p>
        </p:txBody>
      </p:sp>
      <p:pic>
        <p:nvPicPr>
          <p:cNvPr id="921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118475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09600" y="609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an aquarium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8097837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39</Words>
  <Application>Microsoft Office PowerPoint</Application>
  <PresentationFormat>Presentación en pantalla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Comic Sans MS</vt:lpstr>
      <vt:lpstr>Arial</vt:lpstr>
      <vt:lpstr>Calibri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MES-English.com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Part-time jobs</dc:title>
  <dc:creator>MES-English.com</dc:creator>
  <cp:lastModifiedBy>Chris Quevedo</cp:lastModifiedBy>
  <cp:revision>15</cp:revision>
  <dcterms:created xsi:type="dcterms:W3CDTF">2006-09-12T04:37:27Z</dcterms:created>
  <dcterms:modified xsi:type="dcterms:W3CDTF">2015-08-30T02:07:13Z</dcterms:modified>
</cp:coreProperties>
</file>