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0" r:id="rId10"/>
    <p:sldId id="257" r:id="rId11"/>
    <p:sldId id="25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C9F50-3E6C-45FC-B7E7-F0D5E58869BF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5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35B75-0C98-4D6A-8D00-6D0427555856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6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ABE91-9F41-4BCE-A4CE-EB59BCC8D1C1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00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DCF10-D079-4C09-972C-120D5F143522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0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1206B3-0AE7-453F-BC18-C0C5DC164DD2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87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20232-3C28-403F-94EA-1B9910FB21C0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BB9FB-7270-4182-8D07-2BF6CEED6722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55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F1B94-A3DB-4E4D-82B4-A396CA3D1B2C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87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7BD19-F984-4543-A69C-181AAC66C8B7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0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25B33-38E3-46E3-9362-765E52D8E773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3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EF794-4E04-4380-9727-BFF05A5F9C3D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93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6A727909-D324-45AD-9CBB-029C583404FC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" t="490"/>
          <a:stretch>
            <a:fillRect/>
          </a:stretch>
        </p:blipFill>
        <p:spPr bwMode="auto">
          <a:xfrm>
            <a:off x="473075" y="369888"/>
            <a:ext cx="8234363" cy="580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504825"/>
            <a:ext cx="80645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548640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000"/>
              <a:t>The blue car is </a:t>
            </a:r>
            <a:r>
              <a:rPr lang="en-US" altLang="en-US" sz="2000">
                <a:solidFill>
                  <a:schemeClr val="tx1"/>
                </a:solidFill>
              </a:rPr>
              <a:t>in front of </a:t>
            </a:r>
            <a:r>
              <a:rPr lang="en-US" altLang="en-US" sz="2000"/>
              <a:t>the pink house. It is parked </a:t>
            </a:r>
            <a:r>
              <a:rPr lang="en-US" altLang="en-US" sz="2000">
                <a:solidFill>
                  <a:schemeClr val="tx1"/>
                </a:solidFill>
              </a:rPr>
              <a:t>on</a:t>
            </a:r>
            <a:r>
              <a:rPr lang="en-US" altLang="en-US" sz="2000"/>
              <a:t> the street.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5867400"/>
            <a:ext cx="838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000"/>
              <a:t>The pink house is </a:t>
            </a:r>
            <a:r>
              <a:rPr lang="en-US" altLang="en-US" sz="2000">
                <a:solidFill>
                  <a:schemeClr val="tx1"/>
                </a:solidFill>
              </a:rPr>
              <a:t>on the corner of</a:t>
            </a:r>
            <a:r>
              <a:rPr lang="en-US" altLang="en-US" sz="2000"/>
              <a:t> Yuka Street </a:t>
            </a:r>
            <a:r>
              <a:rPr lang="en-US" altLang="en-US" sz="2000">
                <a:solidFill>
                  <a:schemeClr val="tx1"/>
                </a:solidFill>
              </a:rPr>
              <a:t>and</a:t>
            </a:r>
            <a:r>
              <a:rPr lang="en-US" altLang="en-US" sz="2000"/>
              <a:t> Plaza Avenue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624840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000"/>
              <a:t>The blue house is </a:t>
            </a:r>
            <a:r>
              <a:rPr lang="en-US" altLang="en-US" sz="2000">
                <a:solidFill>
                  <a:schemeClr val="tx1"/>
                </a:solidFill>
              </a:rPr>
              <a:t>next to</a:t>
            </a:r>
            <a:r>
              <a:rPr lang="en-US" altLang="en-US" sz="2000"/>
              <a:t> the pink house.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077200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4800600"/>
            <a:ext cx="838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1800"/>
              <a:t>The toy store is </a:t>
            </a:r>
            <a:r>
              <a:rPr lang="en-US" altLang="en-US" sz="1800">
                <a:solidFill>
                  <a:schemeClr val="tx1"/>
                </a:solidFill>
              </a:rPr>
              <a:t>on</a:t>
            </a:r>
            <a:r>
              <a:rPr lang="en-US" altLang="en-US" sz="1800"/>
              <a:t> Rosa e Silva Avenue. It’s </a:t>
            </a:r>
            <a:r>
              <a:rPr lang="en-US" altLang="en-US" sz="1800">
                <a:solidFill>
                  <a:schemeClr val="tx1"/>
                </a:solidFill>
              </a:rPr>
              <a:t>in the middle of</a:t>
            </a:r>
            <a:r>
              <a:rPr lang="en-US" altLang="en-US" sz="1800"/>
              <a:t> the block.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5181600"/>
            <a:ext cx="838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1800"/>
              <a:t>The music store is </a:t>
            </a:r>
            <a:r>
              <a:rPr lang="en-US" altLang="en-US" sz="1800">
                <a:solidFill>
                  <a:schemeClr val="tx1"/>
                </a:solidFill>
              </a:rPr>
              <a:t>on the corner of </a:t>
            </a:r>
            <a:r>
              <a:rPr lang="en-US" altLang="en-US" sz="1800"/>
              <a:t>Santos Dumont Street and Rosa e Silva Avenue</a:t>
            </a:r>
          </a:p>
          <a:p>
            <a:pPr eaLnBrk="1" hangingPunct="1"/>
            <a:endParaRPr lang="en-US" altLang="en-US" sz="1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800" y="5867400"/>
            <a:ext cx="838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1800"/>
              <a:t>The toy store is </a:t>
            </a:r>
            <a:r>
              <a:rPr lang="en-US" altLang="en-US" sz="1800">
                <a:solidFill>
                  <a:schemeClr val="tx1"/>
                </a:solidFill>
              </a:rPr>
              <a:t>between</a:t>
            </a:r>
            <a:r>
              <a:rPr lang="en-US" altLang="en-US" sz="1800"/>
              <a:t> the music store </a:t>
            </a:r>
            <a:r>
              <a:rPr lang="en-US" altLang="en-US" sz="1800">
                <a:solidFill>
                  <a:schemeClr val="tx1"/>
                </a:solidFill>
              </a:rPr>
              <a:t>and</a:t>
            </a:r>
            <a:r>
              <a:rPr lang="en-US" altLang="en-US" sz="1800"/>
              <a:t> the restaurant.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6248400"/>
            <a:ext cx="838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1800"/>
              <a:t>The fast food restaurant is </a:t>
            </a:r>
            <a:r>
              <a:rPr lang="en-US" altLang="en-US" sz="1800">
                <a:solidFill>
                  <a:schemeClr val="tx1"/>
                </a:solidFill>
              </a:rPr>
              <a:t>across from </a:t>
            </a:r>
            <a:r>
              <a:rPr lang="en-US" altLang="en-US" sz="1800"/>
              <a:t>the pet shop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Pictur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"/>
          <a:stretch>
            <a:fillRect/>
          </a:stretch>
        </p:blipFill>
        <p:spPr bwMode="auto">
          <a:xfrm>
            <a:off x="411163" y="584200"/>
            <a:ext cx="8321675" cy="577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838200" y="4953000"/>
            <a:ext cx="266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behind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Pictur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"/>
          <a:stretch>
            <a:fillRect/>
          </a:stretch>
        </p:blipFill>
        <p:spPr bwMode="auto">
          <a:xfrm>
            <a:off x="411163" y="569913"/>
            <a:ext cx="8321675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762000" y="5257800"/>
            <a:ext cx="3657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 Front of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3" descr="Pict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"/>
          <a:stretch>
            <a:fillRect/>
          </a:stretch>
        </p:blipFill>
        <p:spPr bwMode="auto">
          <a:xfrm>
            <a:off x="411163" y="555625"/>
            <a:ext cx="8321675" cy="58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14"/>
          <p:cNvSpPr txBox="1">
            <a:spLocks noChangeArrowheads="1"/>
          </p:cNvSpPr>
          <p:nvPr/>
        </p:nvSpPr>
        <p:spPr bwMode="auto">
          <a:xfrm>
            <a:off x="1143000" y="48006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Pictur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" t="732"/>
          <a:stretch>
            <a:fillRect/>
          </a:stretch>
        </p:blipFill>
        <p:spPr bwMode="auto">
          <a:xfrm>
            <a:off x="533400" y="533400"/>
            <a:ext cx="8283575" cy="581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2590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Next 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Pictur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"/>
          <a:stretch>
            <a:fillRect/>
          </a:stretch>
        </p:blipFill>
        <p:spPr bwMode="auto">
          <a:xfrm>
            <a:off x="411163" y="577850"/>
            <a:ext cx="8321675" cy="578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3352800" y="5181600"/>
            <a:ext cx="2971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Between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Pictur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"/>
          <a:stretch>
            <a:fillRect/>
          </a:stretch>
        </p:blipFill>
        <p:spPr bwMode="auto">
          <a:xfrm>
            <a:off x="411163" y="557213"/>
            <a:ext cx="832167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90600" y="50292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Under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Pictur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"/>
          <a:stretch>
            <a:fillRect/>
          </a:stretch>
        </p:blipFill>
        <p:spPr bwMode="auto">
          <a:xfrm>
            <a:off x="411163" y="557213"/>
            <a:ext cx="832167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447800" y="47244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1"/>
          <a:stretch>
            <a:fillRect/>
          </a:stretch>
        </p:blipFill>
        <p:spPr bwMode="auto">
          <a:xfrm>
            <a:off x="411163" y="504825"/>
            <a:ext cx="8201025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914400" y="9906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ball is going…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3505200" y="2667000"/>
            <a:ext cx="411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5400" b="1" i="1" u="sng"/>
              <a:t>Across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3124200" y="5029200"/>
            <a:ext cx="449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bridge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115</Words>
  <Application>Microsoft Office PowerPoint</Application>
  <PresentationFormat>Presentación en pantalla (4:3)</PresentationFormat>
  <Paragraphs>17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Comic Sans MS</vt:lpstr>
      <vt:lpstr>Arial</vt:lpstr>
      <vt:lpstr>Calibri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Chris Quevedo</cp:lastModifiedBy>
  <cp:revision>11</cp:revision>
  <dcterms:created xsi:type="dcterms:W3CDTF">2006-09-14T05:27:44Z</dcterms:created>
  <dcterms:modified xsi:type="dcterms:W3CDTF">2015-08-30T02:07:47Z</dcterms:modified>
</cp:coreProperties>
</file>