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27D6C-B35E-4F7B-AB41-76207D824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C321-B304-4317-A224-1058FAD8BF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4F54B-1A72-4860-BB0D-8366E21B4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08ED8-A749-4E73-8755-19BB08D685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08D44-82DA-4E9B-B672-508BFBA04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6B0AF-E322-4384-88A4-9DEADAD19E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1115A-845A-4272-A47E-5426292CCC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CD433-5EBC-4ECF-9473-161A6A4449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3D680-21CA-4517-98EA-4E8CC3283A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77D12-EC77-4CCF-BEE6-88A422AC1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C9AC9-8DE7-4319-85A1-3B40A45C0A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EFD1736-A37E-4C22-839F-008FE6BBAB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9588"/>
            <a:ext cx="8223250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11175"/>
            <a:ext cx="8220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066800" y="3192463"/>
            <a:ext cx="2590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Fishing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143000" y="762000"/>
            <a:ext cx="3048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Shopping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066800" y="2582863"/>
            <a:ext cx="2133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Hiking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90600" y="1744663"/>
            <a:ext cx="2438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Dancing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19800" y="3276600"/>
            <a:ext cx="20574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Horse Riding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33400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066800" y="1135063"/>
            <a:ext cx="2819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Sledding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2514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Cycling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143000" y="2514600"/>
            <a:ext cx="2743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Golfing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2743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Snow boarding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914400" y="9906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Hunting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990600" y="4030663"/>
            <a:ext cx="2819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Bowling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990600" y="1219200"/>
            <a:ext cx="2514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Running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"/>
          <a:stretch>
            <a:fillRect/>
          </a:stretch>
        </p:blipFill>
        <p:spPr bwMode="auto">
          <a:xfrm>
            <a:off x="411163" y="504825"/>
            <a:ext cx="81708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90600" y="1516063"/>
            <a:ext cx="2667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Walking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066800" y="2057400"/>
            <a:ext cx="2895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Swimming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762000" y="31242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Ice skating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4"/>
          <a:stretch>
            <a:fillRect/>
          </a:stretch>
        </p:blipFill>
        <p:spPr bwMode="auto">
          <a:xfrm>
            <a:off x="411163" y="504825"/>
            <a:ext cx="81883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14400" y="2049463"/>
            <a:ext cx="2438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Skiing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11175"/>
            <a:ext cx="8183562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329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14400" y="1066800"/>
            <a:ext cx="2819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Surfing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38200" y="2819400"/>
            <a:ext cx="3505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Skate-boarding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914400" y="18288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On-screen Show (4:3)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Comic Sans MS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5</cp:revision>
  <dcterms:created xsi:type="dcterms:W3CDTF">2006-09-14T01:02:57Z</dcterms:created>
  <dcterms:modified xsi:type="dcterms:W3CDTF">2013-11-16T06:58:26Z</dcterms:modified>
</cp:coreProperties>
</file>